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</p:sldMasterIdLst>
  <p:handoutMasterIdLst>
    <p:handoutMasterId r:id="rId42"/>
  </p:handoutMasterIdLst>
  <p:sldIdLst>
    <p:sldId id="271" r:id="rId4"/>
    <p:sldId id="365" r:id="rId5"/>
    <p:sldId id="272" r:id="rId6"/>
    <p:sldId id="361" r:id="rId7"/>
    <p:sldId id="317" r:id="rId8"/>
    <p:sldId id="316" r:id="rId9"/>
    <p:sldId id="319" r:id="rId10"/>
    <p:sldId id="346" r:id="rId11"/>
    <p:sldId id="347" r:id="rId12"/>
    <p:sldId id="348" r:id="rId13"/>
    <p:sldId id="320" r:id="rId14"/>
    <p:sldId id="327" r:id="rId15"/>
    <p:sldId id="328" r:id="rId16"/>
    <p:sldId id="329" r:id="rId17"/>
    <p:sldId id="339" r:id="rId18"/>
    <p:sldId id="354" r:id="rId19"/>
    <p:sldId id="357" r:id="rId20"/>
    <p:sldId id="321" r:id="rId21"/>
    <p:sldId id="349" r:id="rId22"/>
    <p:sldId id="330" r:id="rId23"/>
    <p:sldId id="331" r:id="rId24"/>
    <p:sldId id="334" r:id="rId25"/>
    <p:sldId id="332" r:id="rId26"/>
    <p:sldId id="362" r:id="rId27"/>
    <p:sldId id="355" r:id="rId28"/>
    <p:sldId id="353" r:id="rId29"/>
    <p:sldId id="356" r:id="rId30"/>
    <p:sldId id="322" r:id="rId31"/>
    <p:sldId id="335" r:id="rId32"/>
    <p:sldId id="336" r:id="rId33"/>
    <p:sldId id="337" r:id="rId34"/>
    <p:sldId id="338" r:id="rId35"/>
    <p:sldId id="340" r:id="rId36"/>
    <p:sldId id="350" r:id="rId37"/>
    <p:sldId id="358" r:id="rId38"/>
    <p:sldId id="363" r:id="rId39"/>
    <p:sldId id="364" r:id="rId40"/>
    <p:sldId id="265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여기어때 잘난체" panose="020B0600000101010101" pitchFamily="50" charset="-127"/>
      <p:bold r:id="rId47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A90"/>
    <a:srgbClr val="5A9BD5"/>
    <a:srgbClr val="010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49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662CD7-8945-430B-8525-FD12B698D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13FC-DE78-45A4-B05D-35B21A8CC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28FD5-AB65-421A-9E64-A8DCDB77E4A0}" type="datetimeFigureOut">
              <a:rPr lang="en-US" smtClean="0"/>
              <a:t>12/17/2020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2177D-274A-46E1-AA96-CA0ED8275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D3611-6525-48A2-ABAB-3ABD0C05A0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CA550-1E3C-4DE0-AB31-5C0AC35C0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5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C212F7-184D-4A49-A276-228D2606CDAA}"/>
              </a:ext>
            </a:extLst>
          </p:cNvPr>
          <p:cNvSpPr/>
          <p:nvPr userDrawn="1"/>
        </p:nvSpPr>
        <p:spPr>
          <a:xfrm rot="2710283">
            <a:off x="3230156" y="-3604334"/>
            <a:ext cx="5188206" cy="13481605"/>
          </a:xfrm>
          <a:custGeom>
            <a:avLst/>
            <a:gdLst>
              <a:gd name="connsiteX0" fmla="*/ 4872276 w 5188206"/>
              <a:gd name="connsiteY0" fmla="*/ 0 h 13481605"/>
              <a:gd name="connsiteX1" fmla="*/ 5188206 w 5188206"/>
              <a:gd name="connsiteY1" fmla="*/ 314046 h 13481605"/>
              <a:gd name="connsiteX2" fmla="*/ 5188206 w 5188206"/>
              <a:gd name="connsiteY2" fmla="*/ 9409991 h 13481605"/>
              <a:gd name="connsiteX3" fmla="*/ 1140878 w 5188206"/>
              <a:gd name="connsiteY3" fmla="*/ 13481605 h 13481605"/>
              <a:gd name="connsiteX4" fmla="*/ 0 w 5188206"/>
              <a:gd name="connsiteY4" fmla="*/ 12347532 h 13481605"/>
              <a:gd name="connsiteX5" fmla="*/ 1 w 5188206"/>
              <a:gd name="connsiteY5" fmla="*/ 4901511 h 1348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8206" h="13481605">
                <a:moveTo>
                  <a:pt x="4872276" y="0"/>
                </a:moveTo>
                <a:lnTo>
                  <a:pt x="5188206" y="314046"/>
                </a:lnTo>
                <a:lnTo>
                  <a:pt x="5188206" y="9409991"/>
                </a:lnTo>
                <a:lnTo>
                  <a:pt x="1140878" y="13481605"/>
                </a:lnTo>
                <a:lnTo>
                  <a:pt x="0" y="12347532"/>
                </a:lnTo>
                <a:lnTo>
                  <a:pt x="1" y="4901511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6C027D-380B-4189-ADCD-4C61FF036C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29014" r="22468" b="1915"/>
          <a:stretch/>
        </p:blipFill>
        <p:spPr>
          <a:xfrm>
            <a:off x="7291761" y="1"/>
            <a:ext cx="490023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00259-84FB-42E8-BC41-9E22E38BFF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9" t="27510"/>
          <a:stretch/>
        </p:blipFill>
        <p:spPr>
          <a:xfrm>
            <a:off x="-147" y="0"/>
            <a:ext cx="3611440" cy="690488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63273D-08D0-4F61-9C43-8F313C85A4FB}"/>
              </a:ext>
            </a:extLst>
          </p:cNvPr>
          <p:cNvSpPr/>
          <p:nvPr userDrawn="1"/>
        </p:nvSpPr>
        <p:spPr>
          <a:xfrm rot="18917560">
            <a:off x="6757340" y="5310244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F144AE0-43B5-4072-B84A-2621F7237F1E}"/>
              </a:ext>
            </a:extLst>
          </p:cNvPr>
          <p:cNvSpPr/>
          <p:nvPr userDrawn="1"/>
        </p:nvSpPr>
        <p:spPr>
          <a:xfrm rot="18917560">
            <a:off x="2315319" y="657619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73E14A-31CD-46CC-9655-417F344E964D}"/>
              </a:ext>
            </a:extLst>
          </p:cNvPr>
          <p:cNvSpPr/>
          <p:nvPr userDrawn="1"/>
        </p:nvSpPr>
        <p:spPr>
          <a:xfrm rot="18900000">
            <a:off x="3249095" y="3545172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359B05-6AC3-460B-AADD-EF4FE88E5E15}"/>
              </a:ext>
            </a:extLst>
          </p:cNvPr>
          <p:cNvSpPr/>
          <p:nvPr userDrawn="1"/>
        </p:nvSpPr>
        <p:spPr>
          <a:xfrm rot="18900000">
            <a:off x="3933047" y="3402148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01AE4C7D-0581-4EF7-B01A-57774F1B5217}"/>
              </a:ext>
            </a:extLst>
          </p:cNvPr>
          <p:cNvSpPr/>
          <p:nvPr userDrawn="1"/>
        </p:nvSpPr>
        <p:spPr>
          <a:xfrm>
            <a:off x="8690530" y="313296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E15BDB5E-8F00-405C-BB7A-30DEF75B5163}"/>
              </a:ext>
            </a:extLst>
          </p:cNvPr>
          <p:cNvSpPr/>
          <p:nvPr userDrawn="1"/>
        </p:nvSpPr>
        <p:spPr>
          <a:xfrm rot="1642289">
            <a:off x="1982541" y="4138539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EAC9489-BCB7-4E3A-A896-B35B3A48F178}"/>
              </a:ext>
            </a:extLst>
          </p:cNvPr>
          <p:cNvSpPr/>
          <p:nvPr userDrawn="1"/>
        </p:nvSpPr>
        <p:spPr>
          <a:xfrm rot="12056913">
            <a:off x="5363426" y="5089801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B27FEF4-8DD6-4FAC-9895-F6E35C1DA54A}"/>
              </a:ext>
            </a:extLst>
          </p:cNvPr>
          <p:cNvSpPr/>
          <p:nvPr userDrawn="1"/>
        </p:nvSpPr>
        <p:spPr>
          <a:xfrm rot="12056913">
            <a:off x="8103105" y="591382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D70D1D-AA00-4B06-A452-6DFDE7FFF4E9}"/>
              </a:ext>
            </a:extLst>
          </p:cNvPr>
          <p:cNvSpPr/>
          <p:nvPr userDrawn="1"/>
        </p:nvSpPr>
        <p:spPr>
          <a:xfrm>
            <a:off x="3621417" y="2170597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D1B683-76F6-46BE-9D4C-38ADA1B32309}"/>
              </a:ext>
            </a:extLst>
          </p:cNvPr>
          <p:cNvSpPr/>
          <p:nvPr userDrawn="1"/>
        </p:nvSpPr>
        <p:spPr>
          <a:xfrm>
            <a:off x="10794549" y="1222466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4C9FD5-DF32-4DAC-8E2E-373DFB75D439}"/>
              </a:ext>
            </a:extLst>
          </p:cNvPr>
          <p:cNvSpPr/>
          <p:nvPr userDrawn="1"/>
        </p:nvSpPr>
        <p:spPr>
          <a:xfrm rot="18900000">
            <a:off x="7806765" y="2002509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E87BE3-6EEF-461A-BBF4-750890F3D4AF}"/>
              </a:ext>
            </a:extLst>
          </p:cNvPr>
          <p:cNvSpPr/>
          <p:nvPr userDrawn="1"/>
        </p:nvSpPr>
        <p:spPr>
          <a:xfrm rot="18900000">
            <a:off x="8490717" y="1859485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32B89-F037-40D0-AF12-764A7C2FA486}"/>
              </a:ext>
            </a:extLst>
          </p:cNvPr>
          <p:cNvGrpSpPr/>
          <p:nvPr userDrawn="1"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id="{3BC4C72F-286E-4B83-A4A4-AD0BA626627E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id="{D99DEF50-1B12-45D7-8822-C1AF050634CB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07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7C757C-32BA-419F-8126-930332EE7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114261"/>
            <a:ext cx="12192000" cy="1743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53B9D-70F8-42D9-87D9-9C807A041216}"/>
              </a:ext>
            </a:extLst>
          </p:cNvPr>
          <p:cNvSpPr/>
          <p:nvPr userDrawn="1"/>
        </p:nvSpPr>
        <p:spPr>
          <a:xfrm>
            <a:off x="0" y="6570745"/>
            <a:ext cx="12192000" cy="287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369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D0E8651A-CE4B-493E-977F-76F116594D9A}"/>
              </a:ext>
            </a:extLst>
          </p:cNvPr>
          <p:cNvGrpSpPr/>
          <p:nvPr userDrawn="1"/>
        </p:nvGrpSpPr>
        <p:grpSpPr>
          <a:xfrm>
            <a:off x="-9525" y="6378429"/>
            <a:ext cx="12280605" cy="489096"/>
            <a:chOff x="-10633" y="6411432"/>
            <a:chExt cx="11109042" cy="446567"/>
          </a:xfrm>
        </p:grpSpPr>
        <p:sp>
          <p:nvSpPr>
            <p:cNvPr id="406" name="Graphic 41">
              <a:extLst>
                <a:ext uri="{FF2B5EF4-FFF2-40B4-BE49-F238E27FC236}">
                  <a16:creationId xmlns:a16="http://schemas.microsoft.com/office/drawing/2014/main" id="{D7D40D7E-985C-42A1-855C-A22EAF31E1A4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7" name="Graphic 41">
              <a:extLst>
                <a:ext uri="{FF2B5EF4-FFF2-40B4-BE49-F238E27FC236}">
                  <a16:creationId xmlns:a16="http://schemas.microsoft.com/office/drawing/2014/main" id="{DC4CB814-36A3-4D80-9F77-C2461D657826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62364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247B2D-039A-4A99-8C16-034B2B022B9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0705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93AA1F7-3AC4-4E2A-92D0-B802CBE606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16916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042262-59CA-47F7-812E-4D41C1A639E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57482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11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25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6BD396-32F2-4DF7-87D0-440FB165E71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815384 w 12192000"/>
              <a:gd name="connsiteY0" fmla="*/ 5109296 h 6858000"/>
              <a:gd name="connsiteX1" fmla="*/ 11278504 w 12192000"/>
              <a:gd name="connsiteY1" fmla="*/ 6858000 h 6858000"/>
              <a:gd name="connsiteX2" fmla="*/ 3814616 w 12192000"/>
              <a:gd name="connsiteY2" fmla="*/ 6858000 h 6858000"/>
              <a:gd name="connsiteX3" fmla="*/ 1716697 w 12192000"/>
              <a:gd name="connsiteY3" fmla="*/ 3797337 h 6858000"/>
              <a:gd name="connsiteX4" fmla="*/ 5662832 w 12192000"/>
              <a:gd name="connsiteY4" fmla="*/ 5060465 h 6858000"/>
              <a:gd name="connsiteX5" fmla="*/ 3606193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5009693 h 6858000"/>
              <a:gd name="connsiteX8" fmla="*/ 0 w 12192000"/>
              <a:gd name="connsiteY8" fmla="*/ 3247835 h 6858000"/>
              <a:gd name="connsiteX9" fmla="*/ 1553085 w 12192000"/>
              <a:gd name="connsiteY9" fmla="*/ 3744966 h 6858000"/>
              <a:gd name="connsiteX10" fmla="*/ 0 w 12192000"/>
              <a:gd name="connsiteY10" fmla="*/ 4841777 h 6858000"/>
              <a:gd name="connsiteX11" fmla="*/ 4837708 w 12192000"/>
              <a:gd name="connsiteY11" fmla="*/ 1593232 h 6858000"/>
              <a:gd name="connsiteX12" fmla="*/ 12192000 w 12192000"/>
              <a:gd name="connsiteY12" fmla="*/ 3746650 h 6858000"/>
              <a:gd name="connsiteX13" fmla="*/ 12192000 w 12192000"/>
              <a:gd name="connsiteY13" fmla="*/ 6858000 h 6858000"/>
              <a:gd name="connsiteX14" fmla="*/ 11728421 w 12192000"/>
              <a:gd name="connsiteY14" fmla="*/ 6858000 h 6858000"/>
              <a:gd name="connsiteX15" fmla="*/ 5787340 w 12192000"/>
              <a:gd name="connsiteY15" fmla="*/ 4956304 h 6858000"/>
              <a:gd name="connsiteX16" fmla="*/ 5785030 w 12192000"/>
              <a:gd name="connsiteY16" fmla="*/ 4953661 h 6858000"/>
              <a:gd name="connsiteX17" fmla="*/ 5783436 w 12192000"/>
              <a:gd name="connsiteY17" fmla="*/ 4955054 h 6858000"/>
              <a:gd name="connsiteX18" fmla="*/ 1857020 w 12192000"/>
              <a:gd name="connsiteY18" fmla="*/ 3698238 h 6858000"/>
              <a:gd name="connsiteX19" fmla="*/ 0 w 12192000"/>
              <a:gd name="connsiteY19" fmla="*/ 176698 h 6858000"/>
              <a:gd name="connsiteX20" fmla="*/ 4669629 w 12192000"/>
              <a:gd name="connsiteY20" fmla="*/ 1544017 h 6858000"/>
              <a:gd name="connsiteX21" fmla="*/ 1693410 w 12192000"/>
              <a:gd name="connsiteY21" fmla="*/ 3645867 h 6858000"/>
              <a:gd name="connsiteX22" fmla="*/ 0 w 12192000"/>
              <a:gd name="connsiteY22" fmla="*/ 3103820 h 6858000"/>
              <a:gd name="connsiteX23" fmla="*/ 10316745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3603731 h 6858000"/>
              <a:gd name="connsiteX26" fmla="*/ 7698847 w 12192000"/>
              <a:gd name="connsiteY26" fmla="*/ 2288086 h 6858000"/>
              <a:gd name="connsiteX27" fmla="*/ 0 w 12192000"/>
              <a:gd name="connsiteY27" fmla="*/ 0 h 6858000"/>
              <a:gd name="connsiteX28" fmla="*/ 10108323 w 12192000"/>
              <a:gd name="connsiteY28" fmla="*/ 0 h 6858000"/>
              <a:gd name="connsiteX29" fmla="*/ 7542727 w 12192000"/>
              <a:gd name="connsiteY29" fmla="*/ 2242373 h 6858000"/>
              <a:gd name="connsiteX30" fmla="*/ 0 w 12192000"/>
              <a:gd name="connsiteY30" fmla="*/ 337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5815384" y="5109296"/>
                </a:moveTo>
                <a:lnTo>
                  <a:pt x="11278504" y="6858000"/>
                </a:lnTo>
                <a:lnTo>
                  <a:pt x="3814616" y="6858000"/>
                </a:lnTo>
                <a:close/>
                <a:moveTo>
                  <a:pt x="1716697" y="3797337"/>
                </a:moveTo>
                <a:lnTo>
                  <a:pt x="5662832" y="5060465"/>
                </a:lnTo>
                <a:lnTo>
                  <a:pt x="3606193" y="6858000"/>
                </a:lnTo>
                <a:lnTo>
                  <a:pt x="0" y="6858000"/>
                </a:lnTo>
                <a:lnTo>
                  <a:pt x="0" y="5009693"/>
                </a:lnTo>
                <a:close/>
                <a:moveTo>
                  <a:pt x="0" y="3247835"/>
                </a:moveTo>
                <a:lnTo>
                  <a:pt x="1553085" y="3744966"/>
                </a:lnTo>
                <a:lnTo>
                  <a:pt x="0" y="4841777"/>
                </a:lnTo>
                <a:close/>
                <a:moveTo>
                  <a:pt x="4837708" y="1593232"/>
                </a:moveTo>
                <a:lnTo>
                  <a:pt x="12192000" y="3746650"/>
                </a:lnTo>
                <a:lnTo>
                  <a:pt x="12192000" y="6858000"/>
                </a:lnTo>
                <a:lnTo>
                  <a:pt x="11728421" y="6858000"/>
                </a:lnTo>
                <a:lnTo>
                  <a:pt x="5787340" y="4956304"/>
                </a:lnTo>
                <a:lnTo>
                  <a:pt x="5785030" y="4953661"/>
                </a:lnTo>
                <a:lnTo>
                  <a:pt x="5783436" y="4955054"/>
                </a:lnTo>
                <a:lnTo>
                  <a:pt x="1857020" y="3698238"/>
                </a:lnTo>
                <a:close/>
                <a:moveTo>
                  <a:pt x="0" y="176698"/>
                </a:moveTo>
                <a:lnTo>
                  <a:pt x="4669629" y="1544017"/>
                </a:lnTo>
                <a:lnTo>
                  <a:pt x="1693410" y="3645867"/>
                </a:lnTo>
                <a:lnTo>
                  <a:pt x="0" y="3103820"/>
                </a:lnTo>
                <a:close/>
                <a:moveTo>
                  <a:pt x="10316745" y="0"/>
                </a:moveTo>
                <a:lnTo>
                  <a:pt x="12192000" y="0"/>
                </a:lnTo>
                <a:lnTo>
                  <a:pt x="12192000" y="3603731"/>
                </a:lnTo>
                <a:lnTo>
                  <a:pt x="7698847" y="2288086"/>
                </a:lnTo>
                <a:close/>
                <a:moveTo>
                  <a:pt x="0" y="0"/>
                </a:moveTo>
                <a:lnTo>
                  <a:pt x="10108323" y="0"/>
                </a:lnTo>
                <a:lnTo>
                  <a:pt x="7542727" y="2242373"/>
                </a:lnTo>
                <a:lnTo>
                  <a:pt x="0" y="337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71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11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105F469-3A51-4580-AB60-EEC0F1858C5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65821" y="2607547"/>
            <a:ext cx="2526179" cy="3865122"/>
          </a:xfrm>
          <a:custGeom>
            <a:avLst/>
            <a:gdLst>
              <a:gd name="connsiteX0" fmla="*/ 2055340 w 2526179"/>
              <a:gd name="connsiteY0" fmla="*/ 0 h 3865122"/>
              <a:gd name="connsiteX1" fmla="*/ 2080562 w 2526179"/>
              <a:gd name="connsiteY1" fmla="*/ 0 h 3865122"/>
              <a:gd name="connsiteX2" fmla="*/ 2526179 w 2526179"/>
              <a:gd name="connsiteY2" fmla="*/ 318877 h 3865122"/>
              <a:gd name="connsiteX3" fmla="*/ 2526179 w 2526179"/>
              <a:gd name="connsiteY3" fmla="*/ 3865122 h 3865122"/>
              <a:gd name="connsiteX4" fmla="*/ 789887 w 2526179"/>
              <a:gd name="connsiteY4" fmla="*/ 3865122 h 3865122"/>
              <a:gd name="connsiteX5" fmla="*/ 0 w 2526179"/>
              <a:gd name="connsiteY5" fmla="*/ 1470768 h 386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79" h="3865122">
                <a:moveTo>
                  <a:pt x="2055340" y="0"/>
                </a:moveTo>
                <a:lnTo>
                  <a:pt x="2080562" y="0"/>
                </a:lnTo>
                <a:lnTo>
                  <a:pt x="2526179" y="318877"/>
                </a:lnTo>
                <a:lnTo>
                  <a:pt x="2526179" y="3865122"/>
                </a:lnTo>
                <a:lnTo>
                  <a:pt x="789887" y="3865122"/>
                </a:lnTo>
                <a:lnTo>
                  <a:pt x="0" y="14707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94F6A6-2481-4966-BA1F-F9E83CD32B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63772" y="0"/>
            <a:ext cx="4055025" cy="2271775"/>
          </a:xfrm>
          <a:custGeom>
            <a:avLst/>
            <a:gdLst>
              <a:gd name="connsiteX0" fmla="*/ 0 w 4055025"/>
              <a:gd name="connsiteY0" fmla="*/ 0 h 2271775"/>
              <a:gd name="connsiteX1" fmla="*/ 4055025 w 4055025"/>
              <a:gd name="connsiteY1" fmla="*/ 0 h 2271775"/>
              <a:gd name="connsiteX2" fmla="*/ 3305576 w 4055025"/>
              <a:gd name="connsiteY2" fmla="*/ 2271775 h 2271775"/>
              <a:gd name="connsiteX3" fmla="*/ 749449 w 4055025"/>
              <a:gd name="connsiteY3" fmla="*/ 2271775 h 22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5" h="2271775">
                <a:moveTo>
                  <a:pt x="0" y="0"/>
                </a:moveTo>
                <a:lnTo>
                  <a:pt x="4055025" y="0"/>
                </a:lnTo>
                <a:lnTo>
                  <a:pt x="3305576" y="2271775"/>
                </a:lnTo>
                <a:lnTo>
                  <a:pt x="749449" y="2271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id="{96C8E82C-FE37-4EBC-B084-62C57FB93761}"/>
              </a:ext>
            </a:extLst>
          </p:cNvPr>
          <p:cNvSpPr/>
          <p:nvPr userDrawn="1"/>
        </p:nvSpPr>
        <p:spPr>
          <a:xfrm rot="10800000" flipH="1">
            <a:off x="512789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23" name="Graphic 32">
            <a:extLst>
              <a:ext uri="{FF2B5EF4-FFF2-40B4-BE49-F238E27FC236}">
                <a16:creationId xmlns:a16="http://schemas.microsoft.com/office/drawing/2014/main" id="{4B3EA8F9-001C-4E8E-ACD1-A4ABB0D983B8}"/>
              </a:ext>
            </a:extLst>
          </p:cNvPr>
          <p:cNvSpPr/>
          <p:nvPr userDrawn="1"/>
        </p:nvSpPr>
        <p:spPr>
          <a:xfrm rot="10966538" flipH="1">
            <a:off x="7597866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46BF04-9D34-4C6C-B077-473B77D5DC09}"/>
              </a:ext>
            </a:extLst>
          </p:cNvPr>
          <p:cNvSpPr/>
          <p:nvPr userDrawn="1"/>
        </p:nvSpPr>
        <p:spPr>
          <a:xfrm rot="6507465" flipH="1">
            <a:off x="10861594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540CB02-97C4-4B87-9366-495F139732A1}"/>
              </a:ext>
            </a:extLst>
          </p:cNvPr>
          <p:cNvSpPr/>
          <p:nvPr userDrawn="1"/>
        </p:nvSpPr>
        <p:spPr>
          <a:xfrm rot="15092535">
            <a:off x="485530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8DA30422-F87E-43A3-861F-CB44E1E991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2607548"/>
            <a:ext cx="2560141" cy="3874146"/>
          </a:xfrm>
          <a:custGeom>
            <a:avLst/>
            <a:gdLst>
              <a:gd name="connsiteX0" fmla="*/ 492190 w 2560141"/>
              <a:gd name="connsiteY0" fmla="*/ 0 h 3874146"/>
              <a:gd name="connsiteX1" fmla="*/ 2560141 w 2560141"/>
              <a:gd name="connsiteY1" fmla="*/ 1479792 h 3874146"/>
              <a:gd name="connsiteX2" fmla="*/ 1770254 w 2560141"/>
              <a:gd name="connsiteY2" fmla="*/ 3874146 h 3874146"/>
              <a:gd name="connsiteX3" fmla="*/ 0 w 2560141"/>
              <a:gd name="connsiteY3" fmla="*/ 3874146 h 3874146"/>
              <a:gd name="connsiteX4" fmla="*/ 0 w 2560141"/>
              <a:gd name="connsiteY4" fmla="*/ 352204 h 38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141" h="3874146">
                <a:moveTo>
                  <a:pt x="492190" y="0"/>
                </a:moveTo>
                <a:lnTo>
                  <a:pt x="2560141" y="1479792"/>
                </a:lnTo>
                <a:lnTo>
                  <a:pt x="1770254" y="3874146"/>
                </a:lnTo>
                <a:lnTo>
                  <a:pt x="0" y="3874146"/>
                </a:lnTo>
                <a:lnTo>
                  <a:pt x="0" y="3522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555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87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22674-29AA-4539-9ADB-F561E37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" t="22265" r="16131" b="1443"/>
          <a:stretch/>
        </p:blipFill>
        <p:spPr>
          <a:xfrm>
            <a:off x="2021305" y="0"/>
            <a:ext cx="716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여기어때 잘난체" panose="020B0600000101010101" pitchFamily="50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여기어때 잘난체" panose="020B0600000101010101" pitchFamily="50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52949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여기어때 잘난체" panose="020B0600000101010101" pitchFamily="50" charset="-127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여기어때 잘난체" panose="020B0600000101010101" pitchFamily="50" charset="-127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F6A00AF-ECF4-4671-999C-845F2DB0A5CC}"/>
              </a:ext>
            </a:extLst>
          </p:cNvPr>
          <p:cNvSpPr/>
          <p:nvPr/>
        </p:nvSpPr>
        <p:spPr>
          <a:xfrm rot="19800000">
            <a:off x="2765011" y="-257729"/>
            <a:ext cx="1473002" cy="1340484"/>
          </a:xfrm>
          <a:custGeom>
            <a:avLst/>
            <a:gdLst>
              <a:gd name="connsiteX0" fmla="*/ 400635 w 1473002"/>
              <a:gd name="connsiteY0" fmla="*/ 0 h 1340484"/>
              <a:gd name="connsiteX1" fmla="*/ 1467486 w 1473002"/>
              <a:gd name="connsiteY1" fmla="*/ 615947 h 1340484"/>
              <a:gd name="connsiteX2" fmla="*/ 1473002 w 1473002"/>
              <a:gd name="connsiteY2" fmla="*/ 658847 h 1340484"/>
              <a:gd name="connsiteX3" fmla="*/ 1438001 w 1473002"/>
              <a:gd name="connsiteY3" fmla="*/ 791633 h 1340484"/>
              <a:gd name="connsiteX4" fmla="*/ 1201736 w 1473002"/>
              <a:gd name="connsiteY4" fmla="*/ 1207698 h 1340484"/>
              <a:gd name="connsiteX5" fmla="*/ 974223 w 1473002"/>
              <a:gd name="connsiteY5" fmla="*/ 1340484 h 1340484"/>
              <a:gd name="connsiteX6" fmla="*/ 498779 w 1473002"/>
              <a:gd name="connsiteY6" fmla="*/ 1340484 h 1340484"/>
              <a:gd name="connsiteX7" fmla="*/ 271265 w 1473002"/>
              <a:gd name="connsiteY7" fmla="*/ 1207698 h 1340484"/>
              <a:gd name="connsiteX8" fmla="*/ 35002 w 1473002"/>
              <a:gd name="connsiteY8" fmla="*/ 791633 h 1340484"/>
              <a:gd name="connsiteX9" fmla="*/ 35001 w 1473002"/>
              <a:gd name="connsiteY9" fmla="*/ 526060 h 1340484"/>
              <a:gd name="connsiteX10" fmla="*/ 274183 w 1473002"/>
              <a:gd name="connsiteY10" fmla="*/ 109995 h 1340484"/>
              <a:gd name="connsiteX11" fmla="*/ 370438 w 1473002"/>
              <a:gd name="connsiteY11" fmla="*/ 12618 h 13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3002" h="1340484">
                <a:moveTo>
                  <a:pt x="400635" y="0"/>
                </a:moveTo>
                <a:lnTo>
                  <a:pt x="1467486" y="615947"/>
                </a:lnTo>
                <a:lnTo>
                  <a:pt x="1473002" y="658847"/>
                </a:lnTo>
                <a:cubicBezTo>
                  <a:pt x="1473002" y="704584"/>
                  <a:pt x="1461335" y="750322"/>
                  <a:pt x="1438001" y="791633"/>
                </a:cubicBezTo>
                <a:lnTo>
                  <a:pt x="1201736" y="1207698"/>
                </a:lnTo>
                <a:cubicBezTo>
                  <a:pt x="1155067" y="1290321"/>
                  <a:pt x="1067562" y="1340484"/>
                  <a:pt x="974223" y="1340484"/>
                </a:cubicBezTo>
                <a:lnTo>
                  <a:pt x="498779" y="1340484"/>
                </a:lnTo>
                <a:cubicBezTo>
                  <a:pt x="405440" y="1340484"/>
                  <a:pt x="317935" y="1290321"/>
                  <a:pt x="271265" y="1207698"/>
                </a:cubicBezTo>
                <a:lnTo>
                  <a:pt x="35002" y="791633"/>
                </a:lnTo>
                <a:cubicBezTo>
                  <a:pt x="-11667" y="709011"/>
                  <a:pt x="-11667" y="608682"/>
                  <a:pt x="35001" y="526060"/>
                </a:cubicBezTo>
                <a:lnTo>
                  <a:pt x="274183" y="109995"/>
                </a:lnTo>
                <a:cubicBezTo>
                  <a:pt x="297517" y="68683"/>
                  <a:pt x="331061" y="35487"/>
                  <a:pt x="370438" y="1261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BBBECB6-ECC8-42CB-B401-D32AA86EB232}"/>
              </a:ext>
            </a:extLst>
          </p:cNvPr>
          <p:cNvSpPr/>
          <p:nvPr/>
        </p:nvSpPr>
        <p:spPr>
          <a:xfrm rot="19800000">
            <a:off x="218445" y="-1326328"/>
            <a:ext cx="5148692" cy="3470705"/>
          </a:xfrm>
          <a:custGeom>
            <a:avLst/>
            <a:gdLst>
              <a:gd name="connsiteX0" fmla="*/ 4076327 w 5148692"/>
              <a:gd name="connsiteY0" fmla="*/ 2130220 h 3470705"/>
              <a:gd name="connsiteX1" fmla="*/ 5143176 w 5148692"/>
              <a:gd name="connsiteY1" fmla="*/ 2746166 h 3470705"/>
              <a:gd name="connsiteX2" fmla="*/ 5148692 w 5148692"/>
              <a:gd name="connsiteY2" fmla="*/ 2789067 h 3470705"/>
              <a:gd name="connsiteX3" fmla="*/ 5113691 w 5148692"/>
              <a:gd name="connsiteY3" fmla="*/ 2921853 h 3470705"/>
              <a:gd name="connsiteX4" fmla="*/ 4877428 w 5148692"/>
              <a:gd name="connsiteY4" fmla="*/ 3337918 h 3470705"/>
              <a:gd name="connsiteX5" fmla="*/ 4649913 w 5148692"/>
              <a:gd name="connsiteY5" fmla="*/ 3470704 h 3470705"/>
              <a:gd name="connsiteX6" fmla="*/ 4174471 w 5148692"/>
              <a:gd name="connsiteY6" fmla="*/ 3470705 h 3470705"/>
              <a:gd name="connsiteX7" fmla="*/ 3946956 w 5148692"/>
              <a:gd name="connsiteY7" fmla="*/ 3337918 h 3470705"/>
              <a:gd name="connsiteX8" fmla="*/ 3710692 w 5148692"/>
              <a:gd name="connsiteY8" fmla="*/ 2921853 h 3470705"/>
              <a:gd name="connsiteX9" fmla="*/ 3710692 w 5148692"/>
              <a:gd name="connsiteY9" fmla="*/ 2656280 h 3470705"/>
              <a:gd name="connsiteX10" fmla="*/ 3949873 w 5148692"/>
              <a:gd name="connsiteY10" fmla="*/ 2240215 h 3470705"/>
              <a:gd name="connsiteX11" fmla="*/ 4046129 w 5148692"/>
              <a:gd name="connsiteY11" fmla="*/ 2142838 h 3470705"/>
              <a:gd name="connsiteX12" fmla="*/ 1628272 w 5148692"/>
              <a:gd name="connsiteY12" fmla="*/ 716835 h 3470705"/>
              <a:gd name="connsiteX13" fmla="*/ 2695122 w 5148692"/>
              <a:gd name="connsiteY13" fmla="*/ 1332781 h 3470705"/>
              <a:gd name="connsiteX14" fmla="*/ 2700638 w 5148692"/>
              <a:gd name="connsiteY14" fmla="*/ 1375682 h 3470705"/>
              <a:gd name="connsiteX15" fmla="*/ 2665636 w 5148692"/>
              <a:gd name="connsiteY15" fmla="*/ 1508468 h 3470705"/>
              <a:gd name="connsiteX16" fmla="*/ 2429372 w 5148692"/>
              <a:gd name="connsiteY16" fmla="*/ 1924533 h 3470705"/>
              <a:gd name="connsiteX17" fmla="*/ 2201859 w 5148692"/>
              <a:gd name="connsiteY17" fmla="*/ 2057319 h 3470705"/>
              <a:gd name="connsiteX18" fmla="*/ 1726415 w 5148692"/>
              <a:gd name="connsiteY18" fmla="*/ 2057319 h 3470705"/>
              <a:gd name="connsiteX19" fmla="*/ 1498901 w 5148692"/>
              <a:gd name="connsiteY19" fmla="*/ 1924533 h 3470705"/>
              <a:gd name="connsiteX20" fmla="*/ 1262637 w 5148692"/>
              <a:gd name="connsiteY20" fmla="*/ 1508468 h 3470705"/>
              <a:gd name="connsiteX21" fmla="*/ 1262637 w 5148692"/>
              <a:gd name="connsiteY21" fmla="*/ 1242895 h 3470705"/>
              <a:gd name="connsiteX22" fmla="*/ 1501818 w 5148692"/>
              <a:gd name="connsiteY22" fmla="*/ 826830 h 3470705"/>
              <a:gd name="connsiteX23" fmla="*/ 1598074 w 5148692"/>
              <a:gd name="connsiteY23" fmla="*/ 729453 h 3470705"/>
              <a:gd name="connsiteX24" fmla="*/ 386677 w 5148692"/>
              <a:gd name="connsiteY24" fmla="*/ 0 h 3470705"/>
              <a:gd name="connsiteX25" fmla="*/ 1469415 w 5148692"/>
              <a:gd name="connsiteY25" fmla="*/ 625119 h 3470705"/>
              <a:gd name="connsiteX26" fmla="*/ 1473002 w 5148692"/>
              <a:gd name="connsiteY26" fmla="*/ 653014 h 3470705"/>
              <a:gd name="connsiteX27" fmla="*/ 1438000 w 5148692"/>
              <a:gd name="connsiteY27" fmla="*/ 785800 h 3470705"/>
              <a:gd name="connsiteX28" fmla="*/ 1201737 w 5148692"/>
              <a:gd name="connsiteY28" fmla="*/ 1201865 h 3470705"/>
              <a:gd name="connsiteX29" fmla="*/ 974223 w 5148692"/>
              <a:gd name="connsiteY29" fmla="*/ 1334651 h 3470705"/>
              <a:gd name="connsiteX30" fmla="*/ 498779 w 5148692"/>
              <a:gd name="connsiteY30" fmla="*/ 1334651 h 3470705"/>
              <a:gd name="connsiteX31" fmla="*/ 271265 w 5148692"/>
              <a:gd name="connsiteY31" fmla="*/ 1201865 h 3470705"/>
              <a:gd name="connsiteX32" fmla="*/ 35001 w 5148692"/>
              <a:gd name="connsiteY32" fmla="*/ 785800 h 3470705"/>
              <a:gd name="connsiteX33" fmla="*/ 35001 w 5148692"/>
              <a:gd name="connsiteY33" fmla="*/ 520227 h 3470705"/>
              <a:gd name="connsiteX34" fmla="*/ 274182 w 5148692"/>
              <a:gd name="connsiteY34" fmla="*/ 104162 h 3470705"/>
              <a:gd name="connsiteX35" fmla="*/ 370438 w 5148692"/>
              <a:gd name="connsiteY35" fmla="*/ 6785 h 34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48692" h="3470705">
                <a:moveTo>
                  <a:pt x="4076327" y="2130220"/>
                </a:moveTo>
                <a:lnTo>
                  <a:pt x="5143176" y="2746166"/>
                </a:lnTo>
                <a:lnTo>
                  <a:pt x="5148692" y="2789067"/>
                </a:lnTo>
                <a:cubicBezTo>
                  <a:pt x="5148692" y="2834804"/>
                  <a:pt x="5137025" y="2880542"/>
                  <a:pt x="5113691" y="2921853"/>
                </a:cubicBezTo>
                <a:lnTo>
                  <a:pt x="4877428" y="3337918"/>
                </a:lnTo>
                <a:cubicBezTo>
                  <a:pt x="4830757" y="3420541"/>
                  <a:pt x="4743253" y="3470704"/>
                  <a:pt x="4649913" y="3470704"/>
                </a:cubicBezTo>
                <a:lnTo>
                  <a:pt x="4174471" y="3470705"/>
                </a:lnTo>
                <a:cubicBezTo>
                  <a:pt x="4081130" y="3470704"/>
                  <a:pt x="3993625" y="3420541"/>
                  <a:pt x="3946956" y="3337918"/>
                </a:cubicBezTo>
                <a:lnTo>
                  <a:pt x="3710692" y="2921853"/>
                </a:lnTo>
                <a:cubicBezTo>
                  <a:pt x="3664023" y="2839231"/>
                  <a:pt x="3664023" y="2738902"/>
                  <a:pt x="3710692" y="2656280"/>
                </a:cubicBezTo>
                <a:lnTo>
                  <a:pt x="3949873" y="2240215"/>
                </a:lnTo>
                <a:cubicBezTo>
                  <a:pt x="3973208" y="2198904"/>
                  <a:pt x="4006752" y="2165707"/>
                  <a:pt x="4046129" y="2142838"/>
                </a:cubicBezTo>
                <a:close/>
                <a:moveTo>
                  <a:pt x="1628272" y="716835"/>
                </a:moveTo>
                <a:lnTo>
                  <a:pt x="2695122" y="1332781"/>
                </a:lnTo>
                <a:lnTo>
                  <a:pt x="2700638" y="1375682"/>
                </a:lnTo>
                <a:cubicBezTo>
                  <a:pt x="2700638" y="1421419"/>
                  <a:pt x="2688971" y="1467157"/>
                  <a:pt x="2665636" y="1508468"/>
                </a:cubicBezTo>
                <a:lnTo>
                  <a:pt x="2429372" y="1924533"/>
                </a:lnTo>
                <a:cubicBezTo>
                  <a:pt x="2382703" y="2007156"/>
                  <a:pt x="2295198" y="2057319"/>
                  <a:pt x="2201859" y="2057319"/>
                </a:cubicBezTo>
                <a:lnTo>
                  <a:pt x="1726415" y="2057319"/>
                </a:lnTo>
                <a:cubicBezTo>
                  <a:pt x="1633075" y="2057319"/>
                  <a:pt x="1545571" y="2007156"/>
                  <a:pt x="1498901" y="1924533"/>
                </a:cubicBezTo>
                <a:lnTo>
                  <a:pt x="1262637" y="1508468"/>
                </a:lnTo>
                <a:cubicBezTo>
                  <a:pt x="1215969" y="1425846"/>
                  <a:pt x="1215969" y="1325517"/>
                  <a:pt x="1262637" y="1242895"/>
                </a:cubicBezTo>
                <a:lnTo>
                  <a:pt x="1501818" y="826830"/>
                </a:lnTo>
                <a:cubicBezTo>
                  <a:pt x="1525153" y="785519"/>
                  <a:pt x="1558697" y="752322"/>
                  <a:pt x="1598074" y="729453"/>
                </a:cubicBezTo>
                <a:close/>
                <a:moveTo>
                  <a:pt x="386677" y="0"/>
                </a:moveTo>
                <a:lnTo>
                  <a:pt x="1469415" y="625119"/>
                </a:lnTo>
                <a:lnTo>
                  <a:pt x="1473002" y="653014"/>
                </a:lnTo>
                <a:cubicBezTo>
                  <a:pt x="1473002" y="698751"/>
                  <a:pt x="1461335" y="744489"/>
                  <a:pt x="1438000" y="785800"/>
                </a:cubicBezTo>
                <a:lnTo>
                  <a:pt x="1201737" y="1201865"/>
                </a:lnTo>
                <a:cubicBezTo>
                  <a:pt x="1155067" y="1284488"/>
                  <a:pt x="1067562" y="1334651"/>
                  <a:pt x="974223" y="1334651"/>
                </a:cubicBezTo>
                <a:lnTo>
                  <a:pt x="498779" y="1334651"/>
                </a:lnTo>
                <a:cubicBezTo>
                  <a:pt x="405440" y="1334651"/>
                  <a:pt x="317935" y="1284488"/>
                  <a:pt x="271265" y="1201865"/>
                </a:cubicBezTo>
                <a:lnTo>
                  <a:pt x="35001" y="785800"/>
                </a:lnTo>
                <a:cubicBezTo>
                  <a:pt x="-11667" y="703178"/>
                  <a:pt x="-11667" y="602849"/>
                  <a:pt x="35001" y="520227"/>
                </a:cubicBezTo>
                <a:lnTo>
                  <a:pt x="274182" y="104162"/>
                </a:lnTo>
                <a:cubicBezTo>
                  <a:pt x="297517" y="62851"/>
                  <a:pt x="331061" y="29654"/>
                  <a:pt x="370438" y="6785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22A747D-B653-40F4-A965-5278183F1152}"/>
              </a:ext>
            </a:extLst>
          </p:cNvPr>
          <p:cNvSpPr/>
          <p:nvPr/>
        </p:nvSpPr>
        <p:spPr>
          <a:xfrm rot="19800000">
            <a:off x="-1040163" y="1058484"/>
            <a:ext cx="2361287" cy="3468476"/>
          </a:xfrm>
          <a:custGeom>
            <a:avLst/>
            <a:gdLst>
              <a:gd name="connsiteX0" fmla="*/ 738061 w 2361287"/>
              <a:gd name="connsiteY0" fmla="*/ 2166634 h 3468476"/>
              <a:gd name="connsiteX1" fmla="*/ 808592 w 2361287"/>
              <a:gd name="connsiteY1" fmla="*/ 2237987 h 3468476"/>
              <a:gd name="connsiteX2" fmla="*/ 1041939 w 2361287"/>
              <a:gd name="connsiteY2" fmla="*/ 2654052 h 3468476"/>
              <a:gd name="connsiteX3" fmla="*/ 1041939 w 2361287"/>
              <a:gd name="connsiteY3" fmla="*/ 2919625 h 3468476"/>
              <a:gd name="connsiteX4" fmla="*/ 805676 w 2361287"/>
              <a:gd name="connsiteY4" fmla="*/ 3335690 h 3468476"/>
              <a:gd name="connsiteX5" fmla="*/ 578162 w 2361287"/>
              <a:gd name="connsiteY5" fmla="*/ 3468476 h 3468476"/>
              <a:gd name="connsiteX6" fmla="*/ 102718 w 2361287"/>
              <a:gd name="connsiteY6" fmla="*/ 3468476 h 3468476"/>
              <a:gd name="connsiteX7" fmla="*/ 34354 w 2361287"/>
              <a:gd name="connsiteY7" fmla="*/ 3459347 h 3468476"/>
              <a:gd name="connsiteX8" fmla="*/ 0 w 2361287"/>
              <a:gd name="connsiteY8" fmla="*/ 3444992 h 3468476"/>
              <a:gd name="connsiteX9" fmla="*/ 1996683 w 2361287"/>
              <a:gd name="connsiteY9" fmla="*/ 3224 h 3468476"/>
              <a:gd name="connsiteX10" fmla="*/ 2092939 w 2361287"/>
              <a:gd name="connsiteY10" fmla="*/ 100601 h 3468476"/>
              <a:gd name="connsiteX11" fmla="*/ 2326286 w 2361287"/>
              <a:gd name="connsiteY11" fmla="*/ 516666 h 3468476"/>
              <a:gd name="connsiteX12" fmla="*/ 2326286 w 2361287"/>
              <a:gd name="connsiteY12" fmla="*/ 782239 h 3468476"/>
              <a:gd name="connsiteX13" fmla="*/ 2090023 w 2361287"/>
              <a:gd name="connsiteY13" fmla="*/ 1198304 h 3468476"/>
              <a:gd name="connsiteX14" fmla="*/ 1862508 w 2361287"/>
              <a:gd name="connsiteY14" fmla="*/ 1331090 h 3468476"/>
              <a:gd name="connsiteX15" fmla="*/ 1387065 w 2361287"/>
              <a:gd name="connsiteY15" fmla="*/ 1331090 h 3468476"/>
              <a:gd name="connsiteX16" fmla="*/ 1255807 w 2361287"/>
              <a:gd name="connsiteY16" fmla="*/ 1295681 h 3468476"/>
              <a:gd name="connsiteX17" fmla="*/ 1246400 w 2361287"/>
              <a:gd name="connsiteY17" fmla="*/ 1286164 h 3468476"/>
              <a:gd name="connsiteX18" fmla="*/ 1988967 w 2361287"/>
              <a:gd name="connsiteY18" fmla="*/ 0 h 34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1287" h="3468476">
                <a:moveTo>
                  <a:pt x="738061" y="2166634"/>
                </a:moveTo>
                <a:lnTo>
                  <a:pt x="808592" y="2237987"/>
                </a:lnTo>
                <a:lnTo>
                  <a:pt x="1041939" y="2654052"/>
                </a:lnTo>
                <a:cubicBezTo>
                  <a:pt x="1088608" y="2736674"/>
                  <a:pt x="1088608" y="2837002"/>
                  <a:pt x="1041939" y="2919625"/>
                </a:cubicBezTo>
                <a:lnTo>
                  <a:pt x="805676" y="3335690"/>
                </a:lnTo>
                <a:cubicBezTo>
                  <a:pt x="759006" y="3418313"/>
                  <a:pt x="671501" y="3468476"/>
                  <a:pt x="578162" y="3468476"/>
                </a:cubicBezTo>
                <a:lnTo>
                  <a:pt x="102718" y="3468476"/>
                </a:lnTo>
                <a:cubicBezTo>
                  <a:pt x="79383" y="3468476"/>
                  <a:pt x="56413" y="3465341"/>
                  <a:pt x="34354" y="3459347"/>
                </a:cubicBezTo>
                <a:lnTo>
                  <a:pt x="0" y="3444992"/>
                </a:lnTo>
                <a:close/>
                <a:moveTo>
                  <a:pt x="1996683" y="3224"/>
                </a:moveTo>
                <a:cubicBezTo>
                  <a:pt x="2036061" y="26093"/>
                  <a:pt x="2069604" y="59289"/>
                  <a:pt x="2092939" y="100601"/>
                </a:cubicBezTo>
                <a:lnTo>
                  <a:pt x="2326286" y="516666"/>
                </a:lnTo>
                <a:cubicBezTo>
                  <a:pt x="2372955" y="599288"/>
                  <a:pt x="2372955" y="699617"/>
                  <a:pt x="2326286" y="782239"/>
                </a:cubicBezTo>
                <a:lnTo>
                  <a:pt x="2090023" y="1198304"/>
                </a:lnTo>
                <a:cubicBezTo>
                  <a:pt x="2043353" y="1280927"/>
                  <a:pt x="1955848" y="1331090"/>
                  <a:pt x="1862508" y="1331090"/>
                </a:cubicBezTo>
                <a:lnTo>
                  <a:pt x="1387065" y="1331090"/>
                </a:lnTo>
                <a:cubicBezTo>
                  <a:pt x="1340395" y="1331090"/>
                  <a:pt x="1295184" y="1318549"/>
                  <a:pt x="1255807" y="1295681"/>
                </a:cubicBezTo>
                <a:lnTo>
                  <a:pt x="1246400" y="1286164"/>
                </a:lnTo>
                <a:lnTo>
                  <a:pt x="1988967" y="0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39" name="Graphic 32">
            <a:extLst>
              <a:ext uri="{FF2B5EF4-FFF2-40B4-BE49-F238E27FC236}">
                <a16:creationId xmlns:a16="http://schemas.microsoft.com/office/drawing/2014/main" id="{612C7674-2B0F-4272-9BDF-14802B0C92B9}"/>
              </a:ext>
            </a:extLst>
          </p:cNvPr>
          <p:cNvSpPr/>
          <p:nvPr/>
        </p:nvSpPr>
        <p:spPr>
          <a:xfrm rot="19800000">
            <a:off x="598707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0" name="Graphic 32">
            <a:extLst>
              <a:ext uri="{FF2B5EF4-FFF2-40B4-BE49-F238E27FC236}">
                <a16:creationId xmlns:a16="http://schemas.microsoft.com/office/drawing/2014/main" id="{A42716F1-5719-4A12-A9F7-9E742404D9FD}"/>
              </a:ext>
            </a:extLst>
          </p:cNvPr>
          <p:cNvSpPr/>
          <p:nvPr/>
        </p:nvSpPr>
        <p:spPr>
          <a:xfrm rot="19800000">
            <a:off x="2010022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1" name="Graphic 32">
            <a:extLst>
              <a:ext uri="{FF2B5EF4-FFF2-40B4-BE49-F238E27FC236}">
                <a16:creationId xmlns:a16="http://schemas.microsoft.com/office/drawing/2014/main" id="{854384BF-DB33-44DC-A119-D3B5EE4F22AC}"/>
              </a:ext>
            </a:extLst>
          </p:cNvPr>
          <p:cNvSpPr/>
          <p:nvPr/>
        </p:nvSpPr>
        <p:spPr>
          <a:xfrm rot="19800000">
            <a:off x="-122152" y="2135171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5FFF89-F704-4026-8DE3-A36D5C5B544E}"/>
              </a:ext>
            </a:extLst>
          </p:cNvPr>
          <p:cNvSpPr/>
          <p:nvPr/>
        </p:nvSpPr>
        <p:spPr>
          <a:xfrm rot="19800000">
            <a:off x="606067" y="5936778"/>
            <a:ext cx="1440702" cy="1230630"/>
          </a:xfrm>
          <a:custGeom>
            <a:avLst/>
            <a:gdLst>
              <a:gd name="connsiteX0" fmla="*/ 1076098 w 1440702"/>
              <a:gd name="connsiteY0" fmla="*/ 35410 h 1230630"/>
              <a:gd name="connsiteX1" fmla="*/ 1172354 w 1440702"/>
              <a:gd name="connsiteY1" fmla="*/ 132786 h 1230630"/>
              <a:gd name="connsiteX2" fmla="*/ 1405701 w 1440702"/>
              <a:gd name="connsiteY2" fmla="*/ 548852 h 1230630"/>
              <a:gd name="connsiteX3" fmla="*/ 1405701 w 1440702"/>
              <a:gd name="connsiteY3" fmla="*/ 814425 h 1230630"/>
              <a:gd name="connsiteX4" fmla="*/ 1169438 w 1440702"/>
              <a:gd name="connsiteY4" fmla="*/ 1230490 h 1230630"/>
              <a:gd name="connsiteX5" fmla="*/ 1169331 w 1440702"/>
              <a:gd name="connsiteY5" fmla="*/ 1230630 h 1230630"/>
              <a:gd name="connsiteX6" fmla="*/ 0 w 1440702"/>
              <a:gd name="connsiteY6" fmla="*/ 555516 h 1230630"/>
              <a:gd name="connsiteX7" fmla="*/ 2702 w 1440702"/>
              <a:gd name="connsiteY7" fmla="*/ 548852 h 1230630"/>
              <a:gd name="connsiteX8" fmla="*/ 241883 w 1440702"/>
              <a:gd name="connsiteY8" fmla="*/ 132787 h 1230630"/>
              <a:gd name="connsiteX9" fmla="*/ 469396 w 1440702"/>
              <a:gd name="connsiteY9" fmla="*/ 1 h 1230630"/>
              <a:gd name="connsiteX10" fmla="*/ 944841 w 1440702"/>
              <a:gd name="connsiteY10" fmla="*/ 0 h 1230630"/>
              <a:gd name="connsiteX11" fmla="*/ 1076098 w 1440702"/>
              <a:gd name="connsiteY11" fmla="*/ 35410 h 123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702" h="1230630">
                <a:moveTo>
                  <a:pt x="1076098" y="35410"/>
                </a:moveTo>
                <a:cubicBezTo>
                  <a:pt x="1115476" y="58279"/>
                  <a:pt x="1149019" y="91476"/>
                  <a:pt x="1172354" y="132786"/>
                </a:cubicBezTo>
                <a:lnTo>
                  <a:pt x="1405701" y="548852"/>
                </a:lnTo>
                <a:cubicBezTo>
                  <a:pt x="1452370" y="631474"/>
                  <a:pt x="1452370" y="731802"/>
                  <a:pt x="1405701" y="814425"/>
                </a:cubicBezTo>
                <a:lnTo>
                  <a:pt x="1169438" y="1230490"/>
                </a:lnTo>
                <a:lnTo>
                  <a:pt x="1169331" y="1230630"/>
                </a:lnTo>
                <a:lnTo>
                  <a:pt x="0" y="555516"/>
                </a:lnTo>
                <a:lnTo>
                  <a:pt x="2702" y="548852"/>
                </a:lnTo>
                <a:lnTo>
                  <a:pt x="241883" y="132787"/>
                </a:lnTo>
                <a:cubicBezTo>
                  <a:pt x="288553" y="50164"/>
                  <a:pt x="376058" y="0"/>
                  <a:pt x="469396" y="1"/>
                </a:cubicBezTo>
                <a:lnTo>
                  <a:pt x="944841" y="0"/>
                </a:lnTo>
                <a:cubicBezTo>
                  <a:pt x="991510" y="1"/>
                  <a:pt x="1036721" y="12542"/>
                  <a:pt x="1076098" y="35410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4" name="Graphic 32">
            <a:extLst>
              <a:ext uri="{FF2B5EF4-FFF2-40B4-BE49-F238E27FC236}">
                <a16:creationId xmlns:a16="http://schemas.microsoft.com/office/drawing/2014/main" id="{19390626-58F2-4BC1-81D4-8981460F61DB}"/>
              </a:ext>
            </a:extLst>
          </p:cNvPr>
          <p:cNvSpPr/>
          <p:nvPr/>
        </p:nvSpPr>
        <p:spPr>
          <a:xfrm rot="19800000">
            <a:off x="555122" y="3387789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5" name="Graphic 32">
            <a:extLst>
              <a:ext uri="{FF2B5EF4-FFF2-40B4-BE49-F238E27FC236}">
                <a16:creationId xmlns:a16="http://schemas.microsoft.com/office/drawing/2014/main" id="{CBC8DF93-252B-49D6-A4F6-1C23A4ADA660}"/>
              </a:ext>
            </a:extLst>
          </p:cNvPr>
          <p:cNvSpPr/>
          <p:nvPr/>
        </p:nvSpPr>
        <p:spPr>
          <a:xfrm rot="19800000">
            <a:off x="1251318" y="462837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FD5CEE2-4A4D-428F-9418-EF97F7781DD7}"/>
              </a:ext>
            </a:extLst>
          </p:cNvPr>
          <p:cNvSpPr/>
          <p:nvPr/>
        </p:nvSpPr>
        <p:spPr>
          <a:xfrm rot="19800000">
            <a:off x="-219977" y="5821240"/>
            <a:ext cx="835896" cy="1184658"/>
          </a:xfrm>
          <a:custGeom>
            <a:avLst/>
            <a:gdLst>
              <a:gd name="connsiteX0" fmla="*/ 500607 w 835896"/>
              <a:gd name="connsiteY0" fmla="*/ 0 h 1184658"/>
              <a:gd name="connsiteX1" fmla="*/ 567548 w 835896"/>
              <a:gd name="connsiteY1" fmla="*/ 67720 h 1184658"/>
              <a:gd name="connsiteX2" fmla="*/ 800895 w 835896"/>
              <a:gd name="connsiteY2" fmla="*/ 483786 h 1184658"/>
              <a:gd name="connsiteX3" fmla="*/ 800895 w 835896"/>
              <a:gd name="connsiteY3" fmla="*/ 749359 h 1184658"/>
              <a:gd name="connsiteX4" fmla="*/ 564632 w 835896"/>
              <a:gd name="connsiteY4" fmla="*/ 1165424 h 1184658"/>
              <a:gd name="connsiteX5" fmla="*/ 550065 w 835896"/>
              <a:gd name="connsiteY5" fmla="*/ 1184658 h 1184658"/>
              <a:gd name="connsiteX6" fmla="*/ 0 w 835896"/>
              <a:gd name="connsiteY6" fmla="*/ 867077 h 118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5896" h="1184658">
                <a:moveTo>
                  <a:pt x="500607" y="0"/>
                </a:moveTo>
                <a:lnTo>
                  <a:pt x="567548" y="67720"/>
                </a:lnTo>
                <a:lnTo>
                  <a:pt x="800895" y="483786"/>
                </a:lnTo>
                <a:cubicBezTo>
                  <a:pt x="847564" y="566408"/>
                  <a:pt x="847564" y="666736"/>
                  <a:pt x="800895" y="749359"/>
                </a:cubicBezTo>
                <a:lnTo>
                  <a:pt x="564632" y="1165424"/>
                </a:lnTo>
                <a:lnTo>
                  <a:pt x="550065" y="1184658"/>
                </a:lnTo>
                <a:lnTo>
                  <a:pt x="0" y="8670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7" name="Graphic 32">
            <a:extLst>
              <a:ext uri="{FF2B5EF4-FFF2-40B4-BE49-F238E27FC236}">
                <a16:creationId xmlns:a16="http://schemas.microsoft.com/office/drawing/2014/main" id="{35DF256D-2729-43AA-8E11-6E25C746DD06}"/>
              </a:ext>
            </a:extLst>
          </p:cNvPr>
          <p:cNvSpPr/>
          <p:nvPr/>
        </p:nvSpPr>
        <p:spPr>
          <a:xfrm rot="19800000">
            <a:off x="-157427" y="4628376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78927C2-2999-44F7-9961-7E8C452A1365}"/>
              </a:ext>
            </a:extLst>
          </p:cNvPr>
          <p:cNvSpPr/>
          <p:nvPr userDrawn="1"/>
        </p:nvSpPr>
        <p:spPr>
          <a:xfrm rot="9000000">
            <a:off x="9345905" y="5859138"/>
            <a:ext cx="1466392" cy="1290756"/>
          </a:xfrm>
          <a:custGeom>
            <a:avLst/>
            <a:gdLst>
              <a:gd name="connsiteX0" fmla="*/ 367521 w 1466392"/>
              <a:gd name="connsiteY0" fmla="*/ 1255347 h 1290756"/>
              <a:gd name="connsiteX1" fmla="*/ 271265 w 1466392"/>
              <a:gd name="connsiteY1" fmla="*/ 1157970 h 1290756"/>
              <a:gd name="connsiteX2" fmla="*/ 35001 w 1466392"/>
              <a:gd name="connsiteY2" fmla="*/ 741905 h 1290756"/>
              <a:gd name="connsiteX3" fmla="*/ 35001 w 1466392"/>
              <a:gd name="connsiteY3" fmla="*/ 476332 h 1290756"/>
              <a:gd name="connsiteX4" fmla="*/ 274182 w 1466392"/>
              <a:gd name="connsiteY4" fmla="*/ 60267 h 1290756"/>
              <a:gd name="connsiteX5" fmla="*/ 316294 w 1466392"/>
              <a:gd name="connsiteY5" fmla="*/ 4663 h 1290756"/>
              <a:gd name="connsiteX6" fmla="*/ 322337 w 1466392"/>
              <a:gd name="connsiteY6" fmla="*/ 0 h 1290756"/>
              <a:gd name="connsiteX7" fmla="*/ 1466392 w 1466392"/>
              <a:gd name="connsiteY7" fmla="*/ 660521 h 1290756"/>
              <a:gd name="connsiteX8" fmla="*/ 1464251 w 1466392"/>
              <a:gd name="connsiteY8" fmla="*/ 677171 h 1290756"/>
              <a:gd name="connsiteX9" fmla="*/ 1438000 w 1466392"/>
              <a:gd name="connsiteY9" fmla="*/ 741905 h 1290756"/>
              <a:gd name="connsiteX10" fmla="*/ 1201736 w 1466392"/>
              <a:gd name="connsiteY10" fmla="*/ 1157970 h 1290756"/>
              <a:gd name="connsiteX11" fmla="*/ 974223 w 1466392"/>
              <a:gd name="connsiteY11" fmla="*/ 1290756 h 1290756"/>
              <a:gd name="connsiteX12" fmla="*/ 498779 w 1466392"/>
              <a:gd name="connsiteY12" fmla="*/ 1290756 h 1290756"/>
              <a:gd name="connsiteX13" fmla="*/ 367521 w 1466392"/>
              <a:gd name="connsiteY13" fmla="*/ 1255347 h 129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6392" h="1290756">
                <a:moveTo>
                  <a:pt x="367521" y="1255347"/>
                </a:moveTo>
                <a:cubicBezTo>
                  <a:pt x="328143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1"/>
                  <a:pt x="300070" y="20984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7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2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56" name="Graphic 32">
            <a:extLst>
              <a:ext uri="{FF2B5EF4-FFF2-40B4-BE49-F238E27FC236}">
                <a16:creationId xmlns:a16="http://schemas.microsoft.com/office/drawing/2014/main" id="{1249444B-D0D0-4A29-9C47-34CCDC45A94A}"/>
              </a:ext>
            </a:extLst>
          </p:cNvPr>
          <p:cNvSpPr/>
          <p:nvPr userDrawn="1"/>
        </p:nvSpPr>
        <p:spPr>
          <a:xfrm rot="9000000">
            <a:off x="10005071" y="457022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61" name="Graphic 32">
            <a:extLst>
              <a:ext uri="{FF2B5EF4-FFF2-40B4-BE49-F238E27FC236}">
                <a16:creationId xmlns:a16="http://schemas.microsoft.com/office/drawing/2014/main" id="{6051DEC0-010E-40DD-8BAD-602E02CD9C15}"/>
              </a:ext>
            </a:extLst>
          </p:cNvPr>
          <p:cNvSpPr/>
          <p:nvPr userDrawn="1"/>
        </p:nvSpPr>
        <p:spPr>
          <a:xfrm rot="9000000">
            <a:off x="10763775" y="83643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110247-17C2-4658-B54F-36292B9201C1}"/>
              </a:ext>
            </a:extLst>
          </p:cNvPr>
          <p:cNvSpPr/>
          <p:nvPr userDrawn="1"/>
        </p:nvSpPr>
        <p:spPr>
          <a:xfrm rot="9000000">
            <a:off x="8119809" y="5152446"/>
            <a:ext cx="3914446" cy="2704141"/>
          </a:xfrm>
          <a:custGeom>
            <a:avLst/>
            <a:gdLst>
              <a:gd name="connsiteX0" fmla="*/ 367521 w 3914446"/>
              <a:gd name="connsiteY0" fmla="*/ 1255347 h 2704141"/>
              <a:gd name="connsiteX1" fmla="*/ 271265 w 3914446"/>
              <a:gd name="connsiteY1" fmla="*/ 1157970 h 2704141"/>
              <a:gd name="connsiteX2" fmla="*/ 35001 w 3914446"/>
              <a:gd name="connsiteY2" fmla="*/ 741905 h 2704141"/>
              <a:gd name="connsiteX3" fmla="*/ 35001 w 3914446"/>
              <a:gd name="connsiteY3" fmla="*/ 476332 h 2704141"/>
              <a:gd name="connsiteX4" fmla="*/ 274182 w 3914446"/>
              <a:gd name="connsiteY4" fmla="*/ 60267 h 2704141"/>
              <a:gd name="connsiteX5" fmla="*/ 316294 w 3914446"/>
              <a:gd name="connsiteY5" fmla="*/ 4663 h 2704141"/>
              <a:gd name="connsiteX6" fmla="*/ 322337 w 3914446"/>
              <a:gd name="connsiteY6" fmla="*/ 0 h 2704141"/>
              <a:gd name="connsiteX7" fmla="*/ 1466392 w 3914446"/>
              <a:gd name="connsiteY7" fmla="*/ 660521 h 2704141"/>
              <a:gd name="connsiteX8" fmla="*/ 1464251 w 3914446"/>
              <a:gd name="connsiteY8" fmla="*/ 677171 h 2704141"/>
              <a:gd name="connsiteX9" fmla="*/ 1438000 w 3914446"/>
              <a:gd name="connsiteY9" fmla="*/ 741905 h 2704141"/>
              <a:gd name="connsiteX10" fmla="*/ 1201736 w 3914446"/>
              <a:gd name="connsiteY10" fmla="*/ 1157970 h 2704141"/>
              <a:gd name="connsiteX11" fmla="*/ 974223 w 3914446"/>
              <a:gd name="connsiteY11" fmla="*/ 1290756 h 2704141"/>
              <a:gd name="connsiteX12" fmla="*/ 498779 w 3914446"/>
              <a:gd name="connsiteY12" fmla="*/ 1290756 h 2704141"/>
              <a:gd name="connsiteX13" fmla="*/ 367521 w 3914446"/>
              <a:gd name="connsiteY13" fmla="*/ 1255347 h 2704141"/>
              <a:gd name="connsiteX14" fmla="*/ 2815576 w 3914446"/>
              <a:gd name="connsiteY14" fmla="*/ 2668732 h 2704141"/>
              <a:gd name="connsiteX15" fmla="*/ 2719319 w 3914446"/>
              <a:gd name="connsiteY15" fmla="*/ 2571355 h 2704141"/>
              <a:gd name="connsiteX16" fmla="*/ 2483056 w 3914446"/>
              <a:gd name="connsiteY16" fmla="*/ 2155290 h 2704141"/>
              <a:gd name="connsiteX17" fmla="*/ 2483056 w 3914446"/>
              <a:gd name="connsiteY17" fmla="*/ 1889717 h 2704141"/>
              <a:gd name="connsiteX18" fmla="*/ 2722237 w 3914446"/>
              <a:gd name="connsiteY18" fmla="*/ 1473652 h 2704141"/>
              <a:gd name="connsiteX19" fmla="*/ 2764349 w 3914446"/>
              <a:gd name="connsiteY19" fmla="*/ 1418047 h 2704141"/>
              <a:gd name="connsiteX20" fmla="*/ 2770392 w 3914446"/>
              <a:gd name="connsiteY20" fmla="*/ 1413385 h 2704141"/>
              <a:gd name="connsiteX21" fmla="*/ 3914446 w 3914446"/>
              <a:gd name="connsiteY21" fmla="*/ 2073906 h 2704141"/>
              <a:gd name="connsiteX22" fmla="*/ 3912306 w 3914446"/>
              <a:gd name="connsiteY22" fmla="*/ 2090556 h 2704141"/>
              <a:gd name="connsiteX23" fmla="*/ 3886055 w 3914446"/>
              <a:gd name="connsiteY23" fmla="*/ 2155290 h 2704141"/>
              <a:gd name="connsiteX24" fmla="*/ 3649791 w 3914446"/>
              <a:gd name="connsiteY24" fmla="*/ 2571355 h 2704141"/>
              <a:gd name="connsiteX25" fmla="*/ 3422277 w 3914446"/>
              <a:gd name="connsiteY25" fmla="*/ 2704141 h 2704141"/>
              <a:gd name="connsiteX26" fmla="*/ 2946833 w 3914446"/>
              <a:gd name="connsiteY26" fmla="*/ 2704141 h 2704141"/>
              <a:gd name="connsiteX27" fmla="*/ 2815576 w 3914446"/>
              <a:gd name="connsiteY27" fmla="*/ 2668732 h 270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4446" h="2704141">
                <a:moveTo>
                  <a:pt x="367521" y="1255347"/>
                </a:moveTo>
                <a:cubicBezTo>
                  <a:pt x="328144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2"/>
                  <a:pt x="300070" y="20985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8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3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  <a:moveTo>
                  <a:pt x="2815576" y="2668732"/>
                </a:moveTo>
                <a:cubicBezTo>
                  <a:pt x="2776198" y="2645863"/>
                  <a:pt x="2742654" y="2612666"/>
                  <a:pt x="2719319" y="2571355"/>
                </a:cubicBezTo>
                <a:lnTo>
                  <a:pt x="2483056" y="2155290"/>
                </a:lnTo>
                <a:cubicBezTo>
                  <a:pt x="2436387" y="2072668"/>
                  <a:pt x="2436387" y="1972339"/>
                  <a:pt x="2483056" y="1889717"/>
                </a:cubicBezTo>
                <a:lnTo>
                  <a:pt x="2722237" y="1473652"/>
                </a:lnTo>
                <a:cubicBezTo>
                  <a:pt x="2733904" y="1452996"/>
                  <a:pt x="2748125" y="1434369"/>
                  <a:pt x="2764349" y="1418047"/>
                </a:cubicBezTo>
                <a:lnTo>
                  <a:pt x="2770392" y="1413385"/>
                </a:lnTo>
                <a:lnTo>
                  <a:pt x="3914446" y="2073906"/>
                </a:lnTo>
                <a:lnTo>
                  <a:pt x="3912306" y="2090556"/>
                </a:lnTo>
                <a:cubicBezTo>
                  <a:pt x="3906472" y="2112872"/>
                  <a:pt x="3897722" y="2134634"/>
                  <a:pt x="3886055" y="2155290"/>
                </a:cubicBezTo>
                <a:lnTo>
                  <a:pt x="3649791" y="2571355"/>
                </a:lnTo>
                <a:cubicBezTo>
                  <a:pt x="3603122" y="2653978"/>
                  <a:pt x="3515617" y="2704141"/>
                  <a:pt x="3422277" y="2704141"/>
                </a:cubicBezTo>
                <a:lnTo>
                  <a:pt x="2946833" y="2704141"/>
                </a:lnTo>
                <a:cubicBezTo>
                  <a:pt x="2900164" y="2704141"/>
                  <a:pt x="2854953" y="2691600"/>
                  <a:pt x="2815576" y="266873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21660B7-CF95-4459-AA89-B1FEF1DA2E01}"/>
              </a:ext>
            </a:extLst>
          </p:cNvPr>
          <p:cNvSpPr/>
          <p:nvPr userDrawn="1"/>
        </p:nvSpPr>
        <p:spPr>
          <a:xfrm rot="9000000">
            <a:off x="8886066" y="-850076"/>
            <a:ext cx="3323559" cy="2654455"/>
          </a:xfrm>
          <a:custGeom>
            <a:avLst/>
            <a:gdLst>
              <a:gd name="connsiteX0" fmla="*/ 529051 w 3323559"/>
              <a:gd name="connsiteY0" fmla="*/ 1224213 h 2654455"/>
              <a:gd name="connsiteX1" fmla="*/ 0 w 3323559"/>
              <a:gd name="connsiteY1" fmla="*/ 918766 h 2654455"/>
              <a:gd name="connsiteX2" fmla="*/ 530449 w 3323559"/>
              <a:gd name="connsiteY2" fmla="*/ 0 h 2654455"/>
              <a:gd name="connsiteX3" fmla="*/ 541125 w 3323559"/>
              <a:gd name="connsiteY3" fmla="*/ 8237 h 2654455"/>
              <a:gd name="connsiteX4" fmla="*/ 583237 w 3323559"/>
              <a:gd name="connsiteY4" fmla="*/ 63841 h 2654455"/>
              <a:gd name="connsiteX5" fmla="*/ 816585 w 3323559"/>
              <a:gd name="connsiteY5" fmla="*/ 479906 h 2654455"/>
              <a:gd name="connsiteX6" fmla="*/ 816584 w 3323559"/>
              <a:gd name="connsiteY6" fmla="*/ 745479 h 2654455"/>
              <a:gd name="connsiteX7" fmla="*/ 580320 w 3323559"/>
              <a:gd name="connsiteY7" fmla="*/ 1161544 h 2654455"/>
              <a:gd name="connsiteX8" fmla="*/ 538208 w 3323559"/>
              <a:gd name="connsiteY8" fmla="*/ 1217149 h 2654455"/>
              <a:gd name="connsiteX9" fmla="*/ 1764827 w 3323559"/>
              <a:gd name="connsiteY9" fmla="*/ 1937689 h 2654455"/>
              <a:gd name="connsiteX10" fmla="*/ 624880 w 3323559"/>
              <a:gd name="connsiteY10" fmla="*/ 1279540 h 2654455"/>
              <a:gd name="connsiteX11" fmla="*/ 628133 w 3323559"/>
              <a:gd name="connsiteY11" fmla="*/ 1254240 h 2654455"/>
              <a:gd name="connsiteX12" fmla="*/ 654384 w 3323559"/>
              <a:gd name="connsiteY12" fmla="*/ 1189507 h 2654455"/>
              <a:gd name="connsiteX13" fmla="*/ 893565 w 3323559"/>
              <a:gd name="connsiteY13" fmla="*/ 773441 h 2654455"/>
              <a:gd name="connsiteX14" fmla="*/ 1121077 w 3323559"/>
              <a:gd name="connsiteY14" fmla="*/ 640655 h 2654455"/>
              <a:gd name="connsiteX15" fmla="*/ 1596522 w 3323559"/>
              <a:gd name="connsiteY15" fmla="*/ 640655 h 2654455"/>
              <a:gd name="connsiteX16" fmla="*/ 1824035 w 3323559"/>
              <a:gd name="connsiteY16" fmla="*/ 773441 h 2654455"/>
              <a:gd name="connsiteX17" fmla="*/ 2057383 w 3323559"/>
              <a:gd name="connsiteY17" fmla="*/ 1189507 h 2654455"/>
              <a:gd name="connsiteX18" fmla="*/ 2057382 w 3323559"/>
              <a:gd name="connsiteY18" fmla="*/ 1455080 h 2654455"/>
              <a:gd name="connsiteX19" fmla="*/ 1821118 w 3323559"/>
              <a:gd name="connsiteY19" fmla="*/ 1871145 h 2654455"/>
              <a:gd name="connsiteX20" fmla="*/ 1779006 w 3323559"/>
              <a:gd name="connsiteY20" fmla="*/ 1926749 h 2654455"/>
              <a:gd name="connsiteX21" fmla="*/ 3006303 w 3323559"/>
              <a:gd name="connsiteY21" fmla="*/ 2654455 h 2654455"/>
              <a:gd name="connsiteX22" fmla="*/ 1857718 w 3323559"/>
              <a:gd name="connsiteY22" fmla="*/ 1991320 h 2654455"/>
              <a:gd name="connsiteX23" fmla="*/ 1859309 w 3323559"/>
              <a:gd name="connsiteY23" fmla="*/ 1978953 h 2654455"/>
              <a:gd name="connsiteX24" fmla="*/ 1885560 w 3323559"/>
              <a:gd name="connsiteY24" fmla="*/ 1914220 h 2654455"/>
              <a:gd name="connsiteX25" fmla="*/ 2124740 w 3323559"/>
              <a:gd name="connsiteY25" fmla="*/ 1498154 h 2654455"/>
              <a:gd name="connsiteX26" fmla="*/ 2352253 w 3323559"/>
              <a:gd name="connsiteY26" fmla="*/ 1365369 h 2654455"/>
              <a:gd name="connsiteX27" fmla="*/ 2827698 w 3323559"/>
              <a:gd name="connsiteY27" fmla="*/ 1365368 h 2654455"/>
              <a:gd name="connsiteX28" fmla="*/ 3055211 w 3323559"/>
              <a:gd name="connsiteY28" fmla="*/ 1498154 h 2654455"/>
              <a:gd name="connsiteX29" fmla="*/ 3288559 w 3323559"/>
              <a:gd name="connsiteY29" fmla="*/ 1914220 h 2654455"/>
              <a:gd name="connsiteX30" fmla="*/ 3288558 w 3323559"/>
              <a:gd name="connsiteY30" fmla="*/ 2179793 h 2654455"/>
              <a:gd name="connsiteX31" fmla="*/ 3052294 w 3323559"/>
              <a:gd name="connsiteY31" fmla="*/ 2595858 h 2654455"/>
              <a:gd name="connsiteX32" fmla="*/ 3010182 w 3323559"/>
              <a:gd name="connsiteY32" fmla="*/ 2651462 h 26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23559" h="2654455">
                <a:moveTo>
                  <a:pt x="529051" y="1224213"/>
                </a:moveTo>
                <a:lnTo>
                  <a:pt x="0" y="918766"/>
                </a:lnTo>
                <a:lnTo>
                  <a:pt x="530449" y="0"/>
                </a:lnTo>
                <a:lnTo>
                  <a:pt x="541125" y="8237"/>
                </a:lnTo>
                <a:cubicBezTo>
                  <a:pt x="557350" y="24558"/>
                  <a:pt x="571570" y="43185"/>
                  <a:pt x="583237" y="63841"/>
                </a:cubicBezTo>
                <a:lnTo>
                  <a:pt x="816585" y="479906"/>
                </a:lnTo>
                <a:cubicBezTo>
                  <a:pt x="863253" y="562529"/>
                  <a:pt x="863253" y="662857"/>
                  <a:pt x="816584" y="745479"/>
                </a:cubicBezTo>
                <a:lnTo>
                  <a:pt x="580320" y="1161544"/>
                </a:lnTo>
                <a:cubicBezTo>
                  <a:pt x="568653" y="1182200"/>
                  <a:pt x="554433" y="1200827"/>
                  <a:pt x="538208" y="1217149"/>
                </a:cubicBezTo>
                <a:close/>
                <a:moveTo>
                  <a:pt x="1764827" y="1937689"/>
                </a:moveTo>
                <a:lnTo>
                  <a:pt x="624880" y="1279540"/>
                </a:lnTo>
                <a:lnTo>
                  <a:pt x="628133" y="1254240"/>
                </a:lnTo>
                <a:cubicBezTo>
                  <a:pt x="633966" y="1231925"/>
                  <a:pt x="642717" y="1210163"/>
                  <a:pt x="654384" y="1189507"/>
                </a:cubicBezTo>
                <a:lnTo>
                  <a:pt x="893565" y="773441"/>
                </a:lnTo>
                <a:cubicBezTo>
                  <a:pt x="940234" y="690819"/>
                  <a:pt x="1027739" y="640656"/>
                  <a:pt x="1121077" y="640655"/>
                </a:cubicBezTo>
                <a:lnTo>
                  <a:pt x="1596522" y="640655"/>
                </a:lnTo>
                <a:cubicBezTo>
                  <a:pt x="1689860" y="640655"/>
                  <a:pt x="1777367" y="690819"/>
                  <a:pt x="1824035" y="773441"/>
                </a:cubicBezTo>
                <a:lnTo>
                  <a:pt x="2057383" y="1189507"/>
                </a:lnTo>
                <a:cubicBezTo>
                  <a:pt x="2104051" y="1272129"/>
                  <a:pt x="2104051" y="1372457"/>
                  <a:pt x="2057382" y="1455080"/>
                </a:cubicBezTo>
                <a:lnTo>
                  <a:pt x="1821118" y="1871145"/>
                </a:lnTo>
                <a:cubicBezTo>
                  <a:pt x="1809450" y="1891800"/>
                  <a:pt x="1795231" y="1910427"/>
                  <a:pt x="1779006" y="1926749"/>
                </a:cubicBezTo>
                <a:close/>
                <a:moveTo>
                  <a:pt x="3006303" y="2654455"/>
                </a:moveTo>
                <a:lnTo>
                  <a:pt x="1857718" y="1991320"/>
                </a:lnTo>
                <a:lnTo>
                  <a:pt x="1859309" y="1978953"/>
                </a:lnTo>
                <a:cubicBezTo>
                  <a:pt x="1865142" y="1956637"/>
                  <a:pt x="1873892" y="1934875"/>
                  <a:pt x="1885560" y="1914220"/>
                </a:cubicBezTo>
                <a:lnTo>
                  <a:pt x="2124740" y="1498154"/>
                </a:lnTo>
                <a:cubicBezTo>
                  <a:pt x="2171410" y="1415532"/>
                  <a:pt x="2258915" y="1365369"/>
                  <a:pt x="2352253" y="1365369"/>
                </a:cubicBezTo>
                <a:lnTo>
                  <a:pt x="2827698" y="1365368"/>
                </a:lnTo>
                <a:cubicBezTo>
                  <a:pt x="2921036" y="1365368"/>
                  <a:pt x="3008543" y="1415532"/>
                  <a:pt x="3055211" y="1498154"/>
                </a:cubicBezTo>
                <a:lnTo>
                  <a:pt x="3288559" y="1914220"/>
                </a:lnTo>
                <a:cubicBezTo>
                  <a:pt x="3335227" y="1996842"/>
                  <a:pt x="3335227" y="2097170"/>
                  <a:pt x="3288558" y="2179793"/>
                </a:cubicBezTo>
                <a:lnTo>
                  <a:pt x="3052294" y="2595858"/>
                </a:lnTo>
                <a:cubicBezTo>
                  <a:pt x="3040626" y="2616513"/>
                  <a:pt x="3026407" y="2635140"/>
                  <a:pt x="3010182" y="265146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6F1272E-B2CE-4B61-85E6-E09A7F226DC3}"/>
              </a:ext>
            </a:extLst>
          </p:cNvPr>
          <p:cNvSpPr/>
          <p:nvPr userDrawn="1"/>
        </p:nvSpPr>
        <p:spPr>
          <a:xfrm rot="9000000">
            <a:off x="10856727" y="2417082"/>
            <a:ext cx="2348024" cy="3460855"/>
          </a:xfrm>
          <a:custGeom>
            <a:avLst/>
            <a:gdLst>
              <a:gd name="connsiteX0" fmla="*/ 1243802 w 2348024"/>
              <a:gd name="connsiteY0" fmla="*/ 1288585 h 3460855"/>
              <a:gd name="connsiteX1" fmla="*/ 1987767 w 2348024"/>
              <a:gd name="connsiteY1" fmla="*/ 0 h 3460855"/>
              <a:gd name="connsiteX2" fmla="*/ 2079676 w 2348024"/>
              <a:gd name="connsiteY2" fmla="*/ 92979 h 3460855"/>
              <a:gd name="connsiteX3" fmla="*/ 2313024 w 2348024"/>
              <a:gd name="connsiteY3" fmla="*/ 509045 h 3460855"/>
              <a:gd name="connsiteX4" fmla="*/ 2313023 w 2348024"/>
              <a:gd name="connsiteY4" fmla="*/ 774618 h 3460855"/>
              <a:gd name="connsiteX5" fmla="*/ 2076759 w 2348024"/>
              <a:gd name="connsiteY5" fmla="*/ 1190683 h 3460855"/>
              <a:gd name="connsiteX6" fmla="*/ 1849246 w 2348024"/>
              <a:gd name="connsiteY6" fmla="*/ 1323469 h 3460855"/>
              <a:gd name="connsiteX7" fmla="*/ 1373802 w 2348024"/>
              <a:gd name="connsiteY7" fmla="*/ 1323469 h 3460855"/>
              <a:gd name="connsiteX8" fmla="*/ 1305438 w 2348024"/>
              <a:gd name="connsiteY8" fmla="*/ 1314340 h 3460855"/>
              <a:gd name="connsiteX9" fmla="*/ 0 w 2348024"/>
              <a:gd name="connsiteY9" fmla="*/ 3442913 h 3460855"/>
              <a:gd name="connsiteX10" fmla="*/ 735190 w 2348024"/>
              <a:gd name="connsiteY10" fmla="*/ 2169527 h 3460855"/>
              <a:gd name="connsiteX11" fmla="*/ 795328 w 2348024"/>
              <a:gd name="connsiteY11" fmla="*/ 2230365 h 3460855"/>
              <a:gd name="connsiteX12" fmla="*/ 1028676 w 2348024"/>
              <a:gd name="connsiteY12" fmla="*/ 2646430 h 3460855"/>
              <a:gd name="connsiteX13" fmla="*/ 1028675 w 2348024"/>
              <a:gd name="connsiteY13" fmla="*/ 2912002 h 3460855"/>
              <a:gd name="connsiteX14" fmla="*/ 792412 w 2348024"/>
              <a:gd name="connsiteY14" fmla="*/ 3328068 h 3460855"/>
              <a:gd name="connsiteX15" fmla="*/ 564898 w 2348024"/>
              <a:gd name="connsiteY15" fmla="*/ 3460855 h 3460855"/>
              <a:gd name="connsiteX16" fmla="*/ 89454 w 2348024"/>
              <a:gd name="connsiteY16" fmla="*/ 3460855 h 3460855"/>
              <a:gd name="connsiteX17" fmla="*/ 21090 w 2348024"/>
              <a:gd name="connsiteY17" fmla="*/ 3451726 h 3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48024" h="3460855">
                <a:moveTo>
                  <a:pt x="1243802" y="1288585"/>
                </a:moveTo>
                <a:lnTo>
                  <a:pt x="1987767" y="0"/>
                </a:lnTo>
                <a:lnTo>
                  <a:pt x="2079676" y="92979"/>
                </a:lnTo>
                <a:lnTo>
                  <a:pt x="2313024" y="509045"/>
                </a:lnTo>
                <a:cubicBezTo>
                  <a:pt x="2359692" y="591667"/>
                  <a:pt x="2359692" y="691995"/>
                  <a:pt x="2313023" y="774618"/>
                </a:cubicBezTo>
                <a:lnTo>
                  <a:pt x="2076759" y="1190683"/>
                </a:lnTo>
                <a:cubicBezTo>
                  <a:pt x="2030089" y="1273305"/>
                  <a:pt x="1942585" y="1323469"/>
                  <a:pt x="1849246" y="1323469"/>
                </a:cubicBezTo>
                <a:lnTo>
                  <a:pt x="1373802" y="1323469"/>
                </a:lnTo>
                <a:cubicBezTo>
                  <a:pt x="1350467" y="1323469"/>
                  <a:pt x="1327497" y="1320334"/>
                  <a:pt x="1305438" y="1314340"/>
                </a:cubicBezTo>
                <a:close/>
                <a:moveTo>
                  <a:pt x="0" y="3442913"/>
                </a:moveTo>
                <a:lnTo>
                  <a:pt x="735190" y="2169527"/>
                </a:lnTo>
                <a:lnTo>
                  <a:pt x="795328" y="2230365"/>
                </a:lnTo>
                <a:lnTo>
                  <a:pt x="1028676" y="2646430"/>
                </a:lnTo>
                <a:cubicBezTo>
                  <a:pt x="1075344" y="2729053"/>
                  <a:pt x="1075344" y="2829381"/>
                  <a:pt x="1028675" y="2912002"/>
                </a:cubicBezTo>
                <a:lnTo>
                  <a:pt x="792412" y="3328068"/>
                </a:lnTo>
                <a:cubicBezTo>
                  <a:pt x="745742" y="3410691"/>
                  <a:pt x="658237" y="3460855"/>
                  <a:pt x="564898" y="3460855"/>
                </a:cubicBezTo>
                <a:lnTo>
                  <a:pt x="89454" y="3460855"/>
                </a:lnTo>
                <a:cubicBezTo>
                  <a:pt x="66119" y="3460855"/>
                  <a:pt x="43149" y="3457719"/>
                  <a:pt x="21090" y="34517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20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8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737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15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8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85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80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42" r:id="rId3"/>
    <p:sldLayoutId id="2147483740" r:id="rId4"/>
    <p:sldLayoutId id="2147483736" r:id="rId5"/>
    <p:sldLayoutId id="2147483737" r:id="rId6"/>
    <p:sldLayoutId id="2147483738" r:id="rId7"/>
    <p:sldLayoutId id="2147483739" r:id="rId8"/>
    <p:sldLayoutId id="2147483745" r:id="rId9"/>
    <p:sldLayoutId id="2147483741" r:id="rId10"/>
    <p:sldLayoutId id="2147483743" r:id="rId11"/>
    <p:sldLayoutId id="2147483744" r:id="rId12"/>
    <p:sldLayoutId id="2147483746" r:id="rId13"/>
    <p:sldLayoutId id="2147483752" r:id="rId14"/>
    <p:sldLayoutId id="2147483751" r:id="rId15"/>
    <p:sldLayoutId id="2147483749" r:id="rId16"/>
    <p:sldLayoutId id="2147483735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3162AD-172F-4138-A519-DA52C0A0FBCE}"/>
              </a:ext>
            </a:extLst>
          </p:cNvPr>
          <p:cNvSpPr/>
          <p:nvPr/>
        </p:nvSpPr>
        <p:spPr>
          <a:xfrm rot="18900000">
            <a:off x="4404015" y="1122775"/>
            <a:ext cx="3406600" cy="3406600"/>
          </a:xfrm>
          <a:custGeom>
            <a:avLst/>
            <a:gdLst>
              <a:gd name="connsiteX0" fmla="*/ 3406600 w 3406600"/>
              <a:gd name="connsiteY0" fmla="*/ 0 h 3406600"/>
              <a:gd name="connsiteX1" fmla="*/ 3406600 w 3406600"/>
              <a:gd name="connsiteY1" fmla="*/ 3406600 h 3406600"/>
              <a:gd name="connsiteX2" fmla="*/ 2847806 w 3406600"/>
              <a:gd name="connsiteY2" fmla="*/ 3406600 h 3406600"/>
              <a:gd name="connsiteX3" fmla="*/ 2579775 w 3406600"/>
              <a:gd name="connsiteY3" fmla="*/ 3138569 h 3406600"/>
              <a:gd name="connsiteX4" fmla="*/ 3138569 w 3406600"/>
              <a:gd name="connsiteY4" fmla="*/ 3138569 h 3406600"/>
              <a:gd name="connsiteX5" fmla="*/ 3138569 w 3406600"/>
              <a:gd name="connsiteY5" fmla="*/ 268031 h 3406600"/>
              <a:gd name="connsiteX6" fmla="*/ 268031 w 3406600"/>
              <a:gd name="connsiteY6" fmla="*/ 268031 h 3406600"/>
              <a:gd name="connsiteX7" fmla="*/ 268031 w 3406600"/>
              <a:gd name="connsiteY7" fmla="*/ 826825 h 3406600"/>
              <a:gd name="connsiteX8" fmla="*/ 0 w 3406600"/>
              <a:gd name="connsiteY8" fmla="*/ 558794 h 3406600"/>
              <a:gd name="connsiteX9" fmla="*/ 0 w 3406600"/>
              <a:gd name="connsiteY9" fmla="*/ 0 h 34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6600" h="3406600">
                <a:moveTo>
                  <a:pt x="3406600" y="0"/>
                </a:moveTo>
                <a:lnTo>
                  <a:pt x="3406600" y="3406600"/>
                </a:lnTo>
                <a:lnTo>
                  <a:pt x="2847806" y="3406600"/>
                </a:lnTo>
                <a:lnTo>
                  <a:pt x="2579775" y="3138569"/>
                </a:lnTo>
                <a:lnTo>
                  <a:pt x="3138569" y="3138569"/>
                </a:lnTo>
                <a:lnTo>
                  <a:pt x="3138569" y="268031"/>
                </a:lnTo>
                <a:lnTo>
                  <a:pt x="268031" y="268031"/>
                </a:lnTo>
                <a:lnTo>
                  <a:pt x="268031" y="826825"/>
                </a:lnTo>
                <a:lnTo>
                  <a:pt x="0" y="5587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여기어때 잘난체" panose="020B0600000101010101" pitchFamily="50" charset="-127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F2BC4A5-D679-499B-9BE3-4F177893EE9D}"/>
              </a:ext>
            </a:extLst>
          </p:cNvPr>
          <p:cNvSpPr/>
          <p:nvPr/>
        </p:nvSpPr>
        <p:spPr>
          <a:xfrm rot="18900000">
            <a:off x="4527513" y="1414440"/>
            <a:ext cx="3160893" cy="3160893"/>
          </a:xfrm>
          <a:custGeom>
            <a:avLst/>
            <a:gdLst>
              <a:gd name="connsiteX0" fmla="*/ 0 w 3160893"/>
              <a:gd name="connsiteY0" fmla="*/ 0 h 3160893"/>
              <a:gd name="connsiteX1" fmla="*/ 268031 w 3160893"/>
              <a:gd name="connsiteY1" fmla="*/ 268031 h 3160893"/>
              <a:gd name="connsiteX2" fmla="*/ 268031 w 3160893"/>
              <a:gd name="connsiteY2" fmla="*/ 2892862 h 3160893"/>
              <a:gd name="connsiteX3" fmla="*/ 2892862 w 3160893"/>
              <a:gd name="connsiteY3" fmla="*/ 2892862 h 3160893"/>
              <a:gd name="connsiteX4" fmla="*/ 3160893 w 3160893"/>
              <a:gd name="connsiteY4" fmla="*/ 3160893 h 3160893"/>
              <a:gd name="connsiteX5" fmla="*/ 0 w 3160893"/>
              <a:gd name="connsiteY5" fmla="*/ 3160893 h 316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0893" h="3160893">
                <a:moveTo>
                  <a:pt x="0" y="0"/>
                </a:moveTo>
                <a:lnTo>
                  <a:pt x="268031" y="268031"/>
                </a:lnTo>
                <a:lnTo>
                  <a:pt x="268031" y="2892862"/>
                </a:lnTo>
                <a:lnTo>
                  <a:pt x="2892862" y="2892862"/>
                </a:lnTo>
                <a:lnTo>
                  <a:pt x="3160893" y="3160893"/>
                </a:lnTo>
                <a:lnTo>
                  <a:pt x="0" y="31608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여기어때 잘난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6CACD3-5EBF-4E99-BAF1-524E75677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0000" l="5750" r="92000">
                        <a14:foregroundMark x1="5750" y1="39800" x2="5750" y2="39800"/>
                        <a14:foregroundMark x1="91500" y1="46200" x2="91500" y2="46200"/>
                        <a14:foregroundMark x1="92000" y1="43200" x2="92000" y2="43200"/>
                        <a14:foregroundMark x1="74000" y1="21400" x2="74000" y2="21400"/>
                        <a14:foregroundMark x1="82750" y1="23800" x2="82750" y2="23800"/>
                        <a14:foregroundMark x1="33750" y1="10400" x2="33750" y2="10400"/>
                        <a14:foregroundMark x1="43000" y1="9000" x2="43000" y2="9000"/>
                        <a14:foregroundMark x1="84250" y1="24400" x2="84250" y2="24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4274" y="973104"/>
            <a:ext cx="3394263" cy="4242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D6015C-7013-4268-BC48-38B061501DC2}"/>
              </a:ext>
            </a:extLst>
          </p:cNvPr>
          <p:cNvSpPr txBox="1"/>
          <p:nvPr/>
        </p:nvSpPr>
        <p:spPr>
          <a:xfrm>
            <a:off x="2934718" y="5257800"/>
            <a:ext cx="6322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</a:t>
            </a:r>
            <a:r>
              <a:rPr lang="en-US" altLang="ko-KR" sz="40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occer Mat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ching</a:t>
            </a:r>
            <a:r>
              <a:rPr lang="en-US" altLang="ko-KR" sz="40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[</a:t>
            </a:r>
            <a:r>
              <a:rPr lang="ko-KR" altLang="en-US" sz="400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싸칭</a:t>
            </a:r>
            <a:r>
              <a:rPr lang="en-US" altLang="ko-KR" sz="40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40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68979-2091-4EEB-93EB-6018226F0FD1}"/>
              </a:ext>
            </a:extLst>
          </p:cNvPr>
          <p:cNvSpPr/>
          <p:nvPr/>
        </p:nvSpPr>
        <p:spPr>
          <a:xfrm>
            <a:off x="1003730" y="6100918"/>
            <a:ext cx="10184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박재현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정민호</a:t>
            </a:r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이창현</a:t>
            </a:r>
          </a:p>
        </p:txBody>
      </p:sp>
    </p:spTree>
    <p:extLst>
      <p:ext uri="{BB962C8B-B14F-4D97-AF65-F5344CB8AC3E}">
        <p14:creationId xmlns:p14="http://schemas.microsoft.com/office/powerpoint/2010/main" val="318788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1.6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변경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5D3966-5E74-4A73-B717-03867E196D1E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F48C2-0D23-4535-823B-5C85AFB82BAC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비밀번호를 변경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D8723-1F5E-4D90-BA55-AA11C27C93A6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8DF70-26FB-4C8B-B047-6BFCBA0E894B}"/>
              </a:ext>
            </a:extLst>
          </p:cNvPr>
          <p:cNvSpPr txBox="1"/>
          <p:nvPr/>
        </p:nvSpPr>
        <p:spPr>
          <a:xfrm>
            <a:off x="1723011" y="2053293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인증번호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이메일로 발송된 인증번호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비밀번호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변경할 비밀번호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비밀번호 확인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입력한 비밀번호 확인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F464A-913D-464F-9E0B-C6C3BC4534E3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DD47D-5488-46F1-B518-E1CDA24D2CD8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변경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인증번호와 변경할 비밀번호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C62B71-3E90-4DCE-ACEB-BDC69395208C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6BF92-2EDC-4588-BD22-316E39E0CB13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변경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이메일로 발송된 인증번호와 변경할 비밀번호를 입력 후 메인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71D4F9B2-5613-4DFA-A78B-18C33974129B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Donut 39">
            <a:extLst>
              <a:ext uri="{FF2B5EF4-FFF2-40B4-BE49-F238E27FC236}">
                <a16:creationId xmlns:a16="http://schemas.microsoft.com/office/drawing/2014/main" id="{BAD1F161-D372-4741-BE8A-9A580A106DE1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15FA7EDD-0ECB-47F0-8DF9-9E263A0A0821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0A4A0D44-0707-481D-B299-78A17EF5FF98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17334A-6474-44F7-9C3A-1EE4F6E22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5379"/>
            <a:ext cx="5760000" cy="28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9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마이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My</a:t>
            </a:r>
            <a:r>
              <a:rPr lang="en-US" altLang="ko-KR" sz="2000" b="0" i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Page (Wireframe)</a:t>
            </a:r>
            <a:endParaRPr lang="ko-KR" altLang="en-US" sz="1867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72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2.1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정보 조회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774261-F151-429B-8476-1300C83AD18E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EA9D0-135C-4B47-BAAB-07D5A90160A9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회원 정보를 조회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EC295-71B7-439D-9767-F3C57D7AA1AB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5856BD-9A69-4DBC-AE26-7532EFB781FD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1888B-99B4-44D8-A8C6-9CD148815C64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1FB12-CC6E-45DA-91B7-49A56F882332}"/>
              </a:ext>
            </a:extLst>
          </p:cNvPr>
          <p:cNvSpPr txBox="1"/>
          <p:nvPr/>
        </p:nvSpPr>
        <p:spPr>
          <a:xfrm>
            <a:off x="1723011" y="308582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정보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로그인한 회원 정보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회원 정보 수정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ED5897-26C8-4266-9B10-4EE17DCB4E71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3017F-E76E-4CA6-A1F3-2A0D87070FC7}"/>
              </a:ext>
            </a:extLst>
          </p:cNvPr>
          <p:cNvSpPr txBox="1"/>
          <p:nvPr/>
        </p:nvSpPr>
        <p:spPr>
          <a:xfrm>
            <a:off x="1723011" y="4118353"/>
            <a:ext cx="360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내정보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시 입력한 회원정보 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 받은 리뷰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매치가 종료된 후 받은 평가 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내가 쓴 신청서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매치 신청한 글 카테고리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수락 여부 조회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		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수정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수정할 회원 정보를 입력하기 위한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탈퇴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탈퇴의사 여부를 확인하기 위한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8D888CEE-A95B-432A-971F-96C6B040248C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Donut 39">
            <a:extLst>
              <a:ext uri="{FF2B5EF4-FFF2-40B4-BE49-F238E27FC236}">
                <a16:creationId xmlns:a16="http://schemas.microsoft.com/office/drawing/2014/main" id="{4E5B13AA-7A56-4FEC-A3CF-C488B4A35DF9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75619F5C-2E32-433D-96AD-9E0FD27F3672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Oval 47">
            <a:extLst>
              <a:ext uri="{FF2B5EF4-FFF2-40B4-BE49-F238E27FC236}">
                <a16:creationId xmlns:a16="http://schemas.microsoft.com/office/drawing/2014/main" id="{E267EA5B-0EF8-4C74-9548-8AF82E106FE6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2F96C9-175A-422D-9518-B90936717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9262"/>
            <a:ext cx="5760000" cy="44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0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2.2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정보 수정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0835761-8F4B-47EE-9657-DC426873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9262"/>
            <a:ext cx="5760000" cy="4984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125C25B-DDE2-4CA7-832B-22E7420F9100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7086A3-0AEE-4AF1-975B-1C59EA89F6AD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회원 정보를 수정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0DA65-A728-4040-A161-E255BCA4D7B1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179F7F-8F1E-40A1-85F0-CAA819C18A95}"/>
              </a:ext>
            </a:extLst>
          </p:cNvPr>
          <p:cNvSpPr txBox="1"/>
          <p:nvPr/>
        </p:nvSpPr>
        <p:spPr>
          <a:xfrm>
            <a:off x="1723011" y="205329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이름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닉네임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이메일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나이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성별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전화번호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거주지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포지션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자기소개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9240B4-6108-46E7-B9F0-89D28E092159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FB7DE6-F2EA-4349-9E3D-7725040812F3}"/>
              </a:ext>
            </a:extLst>
          </p:cNvPr>
          <p:cNvSpPr txBox="1"/>
          <p:nvPr/>
        </p:nvSpPr>
        <p:spPr>
          <a:xfrm>
            <a:off x="1723011" y="308582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정보 수정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시 입력한 회원 정보 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E018DE-5445-47AB-89B8-11DE0E26D217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1C8E51-6BFE-4612-A8D2-A337B6C51282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수정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입력된 회원 정보로 수정 후 마이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B3BE12C8-7236-497B-8196-540A7A9B2187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1FC38DD6-AF22-4634-9719-B892D9178EF4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38BAAEEF-4409-476E-99FF-3F1EC3EEABAF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B852120C-446E-4096-A2DA-E15AFC5AD947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681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2.3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탈퇴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9BCD1A45-F9B0-4D0B-86CE-7BEC8AF4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1294"/>
            <a:ext cx="5760000" cy="22572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E76F7C-41E1-4DA5-A397-F715C9270289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DEDB2-423C-4163-92AE-2B9F5A6227DF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회원 탈퇴를 하거나 취소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C387C2-99FD-4570-888A-3D75FDB3145E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7FED6-8E89-42A8-8F19-E837571072D8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148F12-893B-4417-9D1F-4259F5F2B06F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717EE2-1274-4FE4-88C6-5A701B9D775A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탈퇴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시 입력한 회원 정보를 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3303D9-CCE4-4EBC-98EA-EC0A00FCB7EC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9788B8-CF27-4F8A-A32A-CB625358769A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탈퇴 후 메인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취소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054F1D63-EA54-4683-9887-C4E44D2701AB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FB8451F9-D4B4-4F29-B054-01529598E5B4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6C9098CB-9A46-4195-AC9F-9E5609CAD1FD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6DC804B4-4F07-4CCF-9C9B-58F2867B6204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29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2.4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목록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E296E3-AE56-42C8-9630-A6781ECBF925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6AEAE-200B-49B5-B9D1-C94862120C3E}"/>
              </a:ext>
            </a:extLst>
          </p:cNvPr>
          <p:cNvSpPr txBox="1"/>
          <p:nvPr/>
        </p:nvSpPr>
        <p:spPr>
          <a:xfrm>
            <a:off x="1723011" y="102076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작성한 신청서에 대한 게시글 카테고리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제목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수락 여부를 확인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EFF96E-EECC-447A-B12E-39A18C88F668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F9100E-50D0-4ECB-911E-12D339AEE24E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ED871-7EE9-4740-A2D3-A905A2261BBA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F3F777-73A0-484C-BD98-0BADF43F6AFF}"/>
              </a:ext>
            </a:extLst>
          </p:cNvPr>
          <p:cNvSpPr txBox="1"/>
          <p:nvPr/>
        </p:nvSpPr>
        <p:spPr>
          <a:xfrm>
            <a:off x="1723011" y="308582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목록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신청한 글의 카테고리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수락여부를 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DCEA3-DA0E-4D34-A56B-9C0B60FF890E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7450A-8F65-4269-84E7-4B25EABB88AC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작성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평가를 작성하기 위한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14CA1C89-E095-41C2-A685-1EF8C70C842D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19B0C302-B984-4D81-8CC7-8E886B56C5D1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841B3E9B-B404-45E0-85AD-59A268D1BAB1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B3AC9203-56A7-41FF-B4C4-4E716268C427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41A91DC-3A1B-4051-A9A6-03E5D8FD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45" y="1531512"/>
            <a:ext cx="5760000" cy="318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2.5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목록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9AEDCB-A943-4735-9C33-181CEC069390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826327-A758-4BDD-93D6-0E20314E90D0}"/>
              </a:ext>
            </a:extLst>
          </p:cNvPr>
          <p:cNvSpPr txBox="1"/>
          <p:nvPr/>
        </p:nvSpPr>
        <p:spPr>
          <a:xfrm>
            <a:off x="1723011" y="102076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매치가 끝나고 받은 리뷰 내용과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조회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6A490-9FC7-48DA-91FF-AE714929BFE6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EC68CB-2613-43C2-BE6D-865ABFC9A115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9E903F-9265-40B2-AD5D-F6031FE15A62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ECDFD-A2D2-4D60-8ED2-98C1BAB38A8B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평가 목록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회원의 리뷰 내용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F02D17-F703-43C5-80E1-62FCCB318EBA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71D4F-E1E9-43B8-8862-4E7DB51713BD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</a:t>
            </a:r>
          </a:p>
          <a:p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1CFAC590-742E-4F96-825E-14EC4677EB62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A6BAA08D-DF00-4D30-B5F9-D0D93F6EF587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E882F75B-70C3-422E-9326-18B8A283E604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D2297DC8-860D-4BAD-95E5-D092D2D679D6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ADC8230-51D2-4D4C-B201-8549E2C51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13353"/>
            <a:ext cx="5760000" cy="31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6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2.6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작성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AC09B9-4317-45A2-9A3E-B332056643EC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7DCC7-29C7-486B-888E-2FC3B135F067}"/>
              </a:ext>
            </a:extLst>
          </p:cNvPr>
          <p:cNvSpPr txBox="1"/>
          <p:nvPr/>
        </p:nvSpPr>
        <p:spPr>
          <a:xfrm>
            <a:off x="1723011" y="102076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 수락된 신청서를 통해 상대에게 리뷰를 작성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E4237-8867-429C-86EB-CF065E4CCB3A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F8B0E-A0E8-4EF5-B1AA-6FA068C49DE1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리뷰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043C56-9CC2-461F-85B8-D3215763B8BA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37E07B-BB0B-41F0-9540-1CFE908F84C3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평가 작성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작성할 평점과 리뷰 내용을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1F6FA5-4D2B-4574-B0EF-CC9BFA3D9714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E68CC-F392-44F0-931A-6B809B71C3C9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전송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입력된 평가 정보로 평가 작성 후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F3E4F55-A611-4D40-AD95-4A0D9AF5FF0A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Donut 39">
            <a:extLst>
              <a:ext uri="{FF2B5EF4-FFF2-40B4-BE49-F238E27FC236}">
                <a16:creationId xmlns:a16="http://schemas.microsoft.com/office/drawing/2014/main" id="{31506662-3BB3-4EE4-9AE8-BA86801F230D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02163ACF-1B2C-4523-B0A0-F10BBCE9D940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Oval 47">
            <a:extLst>
              <a:ext uri="{FF2B5EF4-FFF2-40B4-BE49-F238E27FC236}">
                <a16:creationId xmlns:a16="http://schemas.microsoft.com/office/drawing/2014/main" id="{0CFA7669-1E6D-42CE-9694-FBA6D1358EAD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B64BF7-59F6-46CC-AB6C-651BB3DC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5428"/>
            <a:ext cx="5760000" cy="29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0" i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</a:t>
            </a:r>
            <a:r>
              <a:rPr lang="en-US" altLang="ko-KR" sz="20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eam</a:t>
            </a:r>
            <a:r>
              <a:rPr lang="en-US" altLang="ko-KR" sz="2000" b="0" i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Page (Wireframe)</a:t>
            </a:r>
            <a:endParaRPr lang="ko-KR" altLang="en-US" sz="1867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604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3.1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생성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F78ED4-72CC-4CDD-99A3-AC211D83D01A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C7099B-7BFE-4F97-A072-980C7E61615A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생성을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04FFC-4402-4300-A227-E2DEAA85FF17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206B2-4DB6-472B-8872-CA56D80D97B5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명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활동지역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소개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016080-2026-4DD5-911E-6AB54909140F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9416B-9E17-4B90-BE92-C0EF58A349B3}"/>
              </a:ext>
            </a:extLst>
          </p:cNvPr>
          <p:cNvSpPr txBox="1"/>
          <p:nvPr/>
        </p:nvSpPr>
        <p:spPr>
          <a:xfrm>
            <a:off x="1723011" y="308582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생성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생성할 팀 명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활동지역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소개를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9BA84-00D7-43AD-84A9-D1B1A9DBC30E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D2EC7-941D-44EC-ADEC-9632587D50BF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생성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입력된 팀 정보로 팀 생성 후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메인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A174920C-CF5C-42FC-A052-2DAB719181DD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0AE6FA30-2AD8-42F3-BF8D-6548DE8C8DBB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7B522A6C-B161-4782-A844-046CCC9DEB3E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E851F6F3-2430-4FCC-89C6-3E13DCDB8529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CA673FC-5024-4421-B1FC-F37D3996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7834"/>
            <a:ext cx="5760000" cy="328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6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7CC5858-2BE2-472B-9A02-1DC851B79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23010" r="-119" b="65118"/>
          <a:stretch/>
        </p:blipFill>
        <p:spPr>
          <a:xfrm>
            <a:off x="2884" y="2230465"/>
            <a:ext cx="12189116" cy="4624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911791" y="-3290347"/>
            <a:ext cx="8321876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8672" y="0"/>
            <a:ext cx="62242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목차</a:t>
            </a:r>
            <a:endParaRPr lang="ko-KR" altLang="en-US" sz="5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-9800" y="1"/>
            <a:ext cx="3165788" cy="6858000"/>
          </a:xfrm>
          <a:prstGeom prst="rect">
            <a:avLst/>
          </a:prstGeom>
        </p:spPr>
      </p:pic>
      <p:grpSp>
        <p:nvGrpSpPr>
          <p:cNvPr id="65" name="Group 2">
            <a:extLst>
              <a:ext uri="{FF2B5EF4-FFF2-40B4-BE49-F238E27FC236}">
                <a16:creationId xmlns:a16="http://schemas.microsoft.com/office/drawing/2014/main" id="{DCD5F590-19A7-46B7-A103-CFF652794E8E}"/>
              </a:ext>
            </a:extLst>
          </p:cNvPr>
          <p:cNvGrpSpPr/>
          <p:nvPr/>
        </p:nvGrpSpPr>
        <p:grpSpPr>
          <a:xfrm>
            <a:off x="3168672" y="920432"/>
            <a:ext cx="5759889" cy="646331"/>
            <a:chOff x="4752636" y="1415178"/>
            <a:chExt cx="5759889" cy="64633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8845492-268E-453E-9042-171C71B50A4B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메인 페이지</a:t>
              </a:r>
              <a:endParaRPr lang="ko-KR" altLang="en-US" sz="27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D36D71-2775-4114-BF00-1BB90C16CFFD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01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68" name="Group 2">
            <a:extLst>
              <a:ext uri="{FF2B5EF4-FFF2-40B4-BE49-F238E27FC236}">
                <a16:creationId xmlns:a16="http://schemas.microsoft.com/office/drawing/2014/main" id="{AC0931E2-D377-4727-B20D-821DEB259004}"/>
              </a:ext>
            </a:extLst>
          </p:cNvPr>
          <p:cNvGrpSpPr/>
          <p:nvPr/>
        </p:nvGrpSpPr>
        <p:grpSpPr>
          <a:xfrm>
            <a:off x="3168672" y="1743717"/>
            <a:ext cx="5759889" cy="646331"/>
            <a:chOff x="4752636" y="1415178"/>
            <a:chExt cx="5759889" cy="64633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CF5B29C-385B-43EF-B4D5-0AAE4AC4B6DC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마이 페이지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56E6692-1D19-44F1-8309-EA4C22C364DF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02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AB5D0629-203C-45D5-9B05-3467656C35AA}"/>
              </a:ext>
            </a:extLst>
          </p:cNvPr>
          <p:cNvGrpSpPr/>
          <p:nvPr/>
        </p:nvGrpSpPr>
        <p:grpSpPr>
          <a:xfrm>
            <a:off x="3168672" y="2575391"/>
            <a:ext cx="5759889" cy="646331"/>
            <a:chOff x="4752636" y="1415178"/>
            <a:chExt cx="5759889" cy="64633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3C1106-69E2-4A14-A3A9-ED6CF78D589E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팀 페이지</a:t>
              </a:r>
              <a:endParaRPr lang="ko-KR" altLang="en-US" sz="27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0A04E29-B8DC-4A83-88F3-A8B9E376150B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03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4" name="Group 2">
            <a:extLst>
              <a:ext uri="{FF2B5EF4-FFF2-40B4-BE49-F238E27FC236}">
                <a16:creationId xmlns:a16="http://schemas.microsoft.com/office/drawing/2014/main" id="{2505EF2C-285B-4CB1-9407-326D72B63EAF}"/>
              </a:ext>
            </a:extLst>
          </p:cNvPr>
          <p:cNvGrpSpPr/>
          <p:nvPr/>
        </p:nvGrpSpPr>
        <p:grpSpPr>
          <a:xfrm>
            <a:off x="3168672" y="3401842"/>
            <a:ext cx="5759889" cy="646331"/>
            <a:chOff x="4752636" y="1415178"/>
            <a:chExt cx="5759889" cy="646331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0737F1-AE68-4D17-82C5-57AEB50A337C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게시판 페이지</a:t>
              </a:r>
              <a:endParaRPr lang="ko-KR" altLang="en-US" sz="27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86B24A3-7CBF-4CAC-A688-3813304C2AE8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04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7" name="Group 2">
            <a:extLst>
              <a:ext uri="{FF2B5EF4-FFF2-40B4-BE49-F238E27FC236}">
                <a16:creationId xmlns:a16="http://schemas.microsoft.com/office/drawing/2014/main" id="{1DA7968B-A766-46D0-AD99-0B55F46DA20C}"/>
              </a:ext>
            </a:extLst>
          </p:cNvPr>
          <p:cNvGrpSpPr/>
          <p:nvPr/>
        </p:nvGrpSpPr>
        <p:grpSpPr>
          <a:xfrm>
            <a:off x="3168672" y="4233516"/>
            <a:ext cx="5759889" cy="646331"/>
            <a:chOff x="4752636" y="1415178"/>
            <a:chExt cx="5759889" cy="64633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1367449-B8A3-4B7A-A52F-5801EA4F3466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관리자 페이지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1349C43-064A-402F-A738-4269313D9A81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05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3713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3.2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조회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F78ED4-72CC-4CDD-99A3-AC211D83D01A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C7099B-7BFE-4F97-A072-980C7E61615A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정보를 수정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삭제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탈퇴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04FFC-4402-4300-A227-E2DEAA85FF17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D206B2-4DB6-472B-8872-CA56D80D97B5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016080-2026-4DD5-911E-6AB54909140F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9416B-9E17-4B90-BE92-C0EF58A349B3}"/>
              </a:ext>
            </a:extLst>
          </p:cNvPr>
          <p:cNvSpPr txBox="1"/>
          <p:nvPr/>
        </p:nvSpPr>
        <p:spPr>
          <a:xfrm>
            <a:off x="1723011" y="308582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페이지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생성 할 때 입력한 팀 정보를 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ko-KR" altLang="en-US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E9BA84-00D7-43AD-84A9-D1B1A9DBC30E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2D2EC7-941D-44EC-ADEC-9632587D50BF}"/>
              </a:ext>
            </a:extLst>
          </p:cNvPr>
          <p:cNvSpPr txBox="1"/>
          <p:nvPr/>
        </p:nvSpPr>
        <p:spPr>
          <a:xfrm>
            <a:off x="1723011" y="4118353"/>
            <a:ext cx="360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수정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수정할 팀 정보를 입력하기 위한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삭제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여부를 확인하기 위한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탈퇴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 여부를 확인하기 위한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팀원정보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생성 시 입력한 팀정보 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리뷰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매치가 종료된 후 받은 평가 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받은 신청서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매치 신청한 글 카테고리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수락 여부 조회 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A174920C-CF5C-42FC-A052-2DAB719181DD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0AE6FA30-2AD8-42F3-BF8D-6548DE8C8DBB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7B522A6C-B161-4782-A844-046CCC9DEB3E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E851F6F3-2430-4FCC-89C6-3E13DCDB8529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FA4A972-E4B9-4DE0-A7EA-187DFCD61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2755"/>
            <a:ext cx="5760000" cy="36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3.3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정보 수정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1F2F068-2564-422C-8184-13D49A4C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7639"/>
            <a:ext cx="5760000" cy="33489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D91920-E706-4A4B-A183-11CD6D48563D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77601-CECB-4003-8672-3A36F08B66BD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정보를 수정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9CC3DF-3806-401F-9852-868427277169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5F938E-6844-494B-BA55-04C2AFFCB0F3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명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활동 지역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소개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BB681C-9801-4283-A022-1FED1673F3AF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CD6CFB-CBA8-463D-AF3B-608E733E7286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정보 수정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생성 시 입력한 팀 정보를 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19970-FB7E-4121-9E8E-4013096942D0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A2697E-7239-413C-B42F-C8BFBCF4A91B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수정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입력된 팀 정보로 수정 후 팀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02EC78F4-1A8E-44A2-9373-36B0E95E5A46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2DAAD6AE-1B29-4039-A0B4-294C7B61C813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8ED25EED-8381-4650-BB97-401911CC7E52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FB2E834E-60DE-4E92-B615-6FE988A5172D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100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3.4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397B59D-2E38-4B23-B430-73059CE70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73325"/>
            <a:ext cx="5760000" cy="22219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5402AC-105A-4F2A-B4FB-FC4A90D4800B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A6951B-E2C5-4D27-AF09-B026C641F377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삭제를 하거나 취소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C5E69C-AF39-4D25-85BD-A697E4A4D129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2A9EE9-61B5-4FCD-B0F1-C39CAC16DB68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DDF66-D49B-4B8A-BF7E-EE91C67489CF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40E135-F5D7-472B-BFB6-9C66A535AB34}"/>
              </a:ext>
            </a:extLst>
          </p:cNvPr>
          <p:cNvSpPr txBox="1"/>
          <p:nvPr/>
        </p:nvSpPr>
        <p:spPr>
          <a:xfrm>
            <a:off x="1723011" y="308582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삭제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생성 시 입력한 팀 정보를 삭제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단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팀원일 경우 삭제 불가능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9C524-D973-4226-A329-A54D2F671EBD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8803EA-5ECF-4A4B-A7A5-757B0B309F82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삭제 후 메인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취소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8EA828A1-C345-4DDE-B9D4-C5395DC6EE5B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088B9E88-6B3D-43B0-BD6F-C3FA24FF81EF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F7EE7E99-B08C-48D0-8F90-225909B551B8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29120F8B-5F88-4312-A2F1-976EECBF5D2B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1164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3.5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6FA82293-3076-49FF-A7D0-6921A38E4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5573"/>
            <a:ext cx="5760000" cy="22574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294CA17-7906-42CB-8FDE-2FBEE249ACEB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E53EB4-EDBB-4DFC-BFC2-2EF112107203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탈퇴를 하거나 취소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7CA6FC-72D4-4A62-AC45-2BCA8773695D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6C6781-AB08-472B-94FB-42017A0DD161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976E21-AFE0-4FCC-9497-8D618632DD05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1A15F8-66B6-4498-93CE-AB7308A45353}"/>
              </a:ext>
            </a:extLst>
          </p:cNvPr>
          <p:cNvSpPr txBox="1"/>
          <p:nvPr/>
        </p:nvSpPr>
        <p:spPr>
          <a:xfrm>
            <a:off x="1723011" y="3085823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탈퇴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가입 할 때 입력한 소속 정보를 삭제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단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팀장일 경우 탈퇴 불가능</a:t>
            </a:r>
          </a:p>
          <a:p>
            <a:endParaRPr lang="ko-KR" altLang="en-US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C439F1-6A53-4407-B435-83C141439C59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C58F87-1784-4EB5-AFAC-68E5EFF47AC0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탈퇴 후 메인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취소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388188E8-240F-46F7-87AF-E83A5031CF58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Donut 39">
            <a:extLst>
              <a:ext uri="{FF2B5EF4-FFF2-40B4-BE49-F238E27FC236}">
                <a16:creationId xmlns:a16="http://schemas.microsoft.com/office/drawing/2014/main" id="{98114E80-DD91-492A-8186-EE82DD559B6C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F95F026E-227D-4F2B-9CC3-5480CA3A3AA0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0" name="Oval 47">
            <a:extLst>
              <a:ext uri="{FF2B5EF4-FFF2-40B4-BE49-F238E27FC236}">
                <a16:creationId xmlns:a16="http://schemas.microsoft.com/office/drawing/2014/main" id="{4D874C04-360D-479F-9273-898FB824CEC2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794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3.6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정보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E296E3-AE56-42C8-9630-A6781ECBF925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6AEAE-200B-49B5-B9D1-C94862120C3E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가입된 회원 정보 조회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 위임을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EFF96E-EECC-447A-B12E-39A18C88F668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F9100E-50D0-4ECB-911E-12D339AEE24E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ED871-7EE9-4740-A2D3-A905A2261BBA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F3F777-73A0-484C-BD98-0BADF43F6AFF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정보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팀에 가입한 회원 정보를 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DCEA3-DA0E-4D34-A56B-9C0B60FF890E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7450A-8F65-4269-84E7-4B25EABB88AC}"/>
              </a:ext>
            </a:extLst>
          </p:cNvPr>
          <p:cNvSpPr txBox="1"/>
          <p:nvPr/>
        </p:nvSpPr>
        <p:spPr>
          <a:xfrm>
            <a:off x="1723011" y="4118353"/>
            <a:ext cx="360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닉네임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정보를 조회하기 위한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팀장위임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팀장만 활성화되며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회원에게 팀장 직책을 위임한다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14CA1C89-E095-41C2-A685-1EF8C70C842D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19B0C302-B984-4D81-8CC7-8E886B56C5D1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841B3E9B-B404-45E0-85AD-59A268D1BAB1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B3AC9203-56A7-41FF-B4C4-4E716268C427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B5290C1-DE3E-4D23-9995-902374CDE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8473"/>
            <a:ext cx="5760000" cy="32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9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3.7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목록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E296E3-AE56-42C8-9630-A6781ECBF925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6AEAE-200B-49B5-B9D1-C94862120C3E}"/>
              </a:ext>
            </a:extLst>
          </p:cNvPr>
          <p:cNvSpPr txBox="1"/>
          <p:nvPr/>
        </p:nvSpPr>
        <p:spPr>
          <a:xfrm>
            <a:off x="1723011" y="102076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회원이 신청한 게시글 카테고리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내용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신청자 정보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수락 여부를 확인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EFF96E-EECC-447A-B12E-39A18C88F668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F9100E-50D0-4ECB-911E-12D339AEE24E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ED871-7EE9-4740-A2D3-A905A2261BBA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F3F777-73A0-484C-BD98-0BADF43F6AFF}"/>
              </a:ext>
            </a:extLst>
          </p:cNvPr>
          <p:cNvSpPr txBox="1"/>
          <p:nvPr/>
        </p:nvSpPr>
        <p:spPr>
          <a:xfrm>
            <a:off x="1723011" y="308582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목록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신청받은 글의 카테고리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내용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닉네임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회원정보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DCEA3-DA0E-4D34-A56B-9C0B60FF890E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7450A-8F65-4269-84E7-4B25EABB88AC}"/>
              </a:ext>
            </a:extLst>
          </p:cNvPr>
          <p:cNvSpPr txBox="1"/>
          <p:nvPr/>
        </p:nvSpPr>
        <p:spPr>
          <a:xfrm>
            <a:off x="1723011" y="4118353"/>
            <a:ext cx="360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신청자 닉네임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신청자 정보를 조회하기 위한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수락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수락 후 나머지 신청자의 신청서 정보를 삭제한다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거절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거절 후 해당 신청자의 신청서 정보를 삭제한다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작성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평가를 작성하기 위한 페이지로 이동한다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14CA1C89-E095-41C2-A685-1EF8C70C842D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19B0C302-B984-4D81-8CC7-8E886B56C5D1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841B3E9B-B404-45E0-85AD-59A268D1BAB1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B3AC9203-56A7-41FF-B4C4-4E716268C427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DD01E46-C643-4425-BF89-E763C637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031"/>
            <a:ext cx="5760000" cy="39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8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3.8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목록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D05B44E-3541-4B9C-B29C-DF60AA3B5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9784"/>
            <a:ext cx="5760000" cy="327374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4BF43DF-D7A3-4F9C-ABFE-2CD35533B665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44B014-87F3-4103-BD65-AFAE7B9932DC}"/>
              </a:ext>
            </a:extLst>
          </p:cNvPr>
          <p:cNvSpPr txBox="1"/>
          <p:nvPr/>
        </p:nvSpPr>
        <p:spPr>
          <a:xfrm>
            <a:off x="1723011" y="102076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매치가 끝나고 받은 리뷰 내용과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조회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3E67C5-16C1-4060-8E1B-4891E6FCCF19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82ABE4-5DDF-4157-AC4C-77ED8E59AF19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54375D-5B40-48AE-A1AA-73ED7A37F2D8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8A6545-90CE-4D80-834A-C54A90E8DDA5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평가 목록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팀의 리뷰 내용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B77DE9-0DE6-4F2E-AD90-CA26143321A4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26A8EB-71E8-473B-A298-A6F50CA905D8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</a:t>
            </a:r>
          </a:p>
          <a:p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2" name="Rectangle 9">
            <a:extLst>
              <a:ext uri="{FF2B5EF4-FFF2-40B4-BE49-F238E27FC236}">
                <a16:creationId xmlns:a16="http://schemas.microsoft.com/office/drawing/2014/main" id="{284E38EA-294E-47D3-B124-9920CDEA5E8D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3" name="Donut 39">
            <a:extLst>
              <a:ext uri="{FF2B5EF4-FFF2-40B4-BE49-F238E27FC236}">
                <a16:creationId xmlns:a16="http://schemas.microsoft.com/office/drawing/2014/main" id="{8375BCAD-D32A-4F34-A8D5-73E1EB69896E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19B13B97-44C8-4D6F-BBED-5B4216CFE57A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5" name="Oval 47">
            <a:extLst>
              <a:ext uri="{FF2B5EF4-FFF2-40B4-BE49-F238E27FC236}">
                <a16:creationId xmlns:a16="http://schemas.microsoft.com/office/drawing/2014/main" id="{9D41007B-B292-41A8-8203-85A45A6C856D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75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3.9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작성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DB64BF7-59F6-46CC-AB6C-651BB3DC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4802"/>
            <a:ext cx="5760000" cy="29513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FB4D50-64D1-4E53-8CF8-BB75A79A95AC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87B463-E8AD-4C78-9D6D-C0E2750D6B4D}"/>
              </a:ext>
            </a:extLst>
          </p:cNvPr>
          <p:cNvSpPr txBox="1"/>
          <p:nvPr/>
        </p:nvSpPr>
        <p:spPr>
          <a:xfrm>
            <a:off x="1723011" y="102076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 수락된 신청서를 통해 상대에게 리뷰를 작성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60F1D-C63D-44DD-8D9F-5733C623FCB4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F1AB61-A75B-43E7-9483-F8AEF315ABCC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평점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리뷰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7DBAA8-4EFA-46CE-BABD-BF77AFBBCDFF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288E2E-B288-486D-9425-73F7AA717055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평가 작성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작성할 평점과 리뷰 내용을 입력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1E2F31-B46C-4748-A8CC-FD7A48D25548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603CB5-A1A6-4032-97E7-E7B7B1DA5703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전송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입력된 평가 정보로 평가 작성 후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C34AF942-0F1D-43A5-B4EC-6F6C0249BE08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44605232-272A-409D-859A-F5F93ED55CC7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FC97EEAC-BDCD-481B-8984-7FB860D06374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D9BC688B-A23C-44F9-A49E-C8C92F43BAF6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43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게시판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Board</a:t>
            </a:r>
            <a:r>
              <a:rPr lang="en-US" altLang="ko-KR" sz="2000" b="0" i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Page (Wireframe)</a:t>
            </a:r>
            <a:endParaRPr lang="ko-KR" altLang="en-US" sz="1867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96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4.1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DA4C768-6636-4175-8169-6FE96733185C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56E78-5272-4C17-849F-BA5DC7199D63}"/>
              </a:ext>
            </a:extLst>
          </p:cNvPr>
          <p:cNvSpPr txBox="1"/>
          <p:nvPr/>
        </p:nvSpPr>
        <p:spPr>
          <a:xfrm>
            <a:off x="1723011" y="102076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카테고리별 게시글을 작성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수정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 및 댓글 작성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F19EF-89D2-4178-8BE1-E547D0C080D1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DCDAF1-C268-49D3-B63B-F9CE97C05D20}"/>
              </a:ext>
            </a:extLst>
          </p:cNvPr>
          <p:cNvSpPr txBox="1"/>
          <p:nvPr/>
        </p:nvSpPr>
        <p:spPr>
          <a:xfrm>
            <a:off x="1723011" y="2053293"/>
            <a:ext cx="36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VS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팀대 팀 매치 신청을 위한 카테고리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용병 모집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용병 모집 신청을 위한 카테고리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 모집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팀원 모집 신청을 위한 카테고리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자유게시판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공지사항 및 자유게시판 댓글 작성을 위한 카테고리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F6BBA-7838-45EF-8250-4459CED90813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70331-BE7C-4586-9B8B-B5023FBF5F15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카테고리별 게시글 목록 조회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DCEFB-A13A-4C0E-A443-2EEEC5F92C48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12376-9F86-430F-A17F-895658709064}"/>
              </a:ext>
            </a:extLst>
          </p:cNvPr>
          <p:cNvSpPr txBox="1"/>
          <p:nvPr/>
        </p:nvSpPr>
        <p:spPr>
          <a:xfrm>
            <a:off x="1723011" y="4118353"/>
            <a:ext cx="36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쓰기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작성할 글 정보를 입력하기 위한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글에 대해 신청서 정보를 입력하기 위한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제목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글 정보 확인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댓글을 작성 및 삭제하기 위한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D6D8AE95-A330-4AD5-BBA2-B9C766083A43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Donut 39">
            <a:extLst>
              <a:ext uri="{FF2B5EF4-FFF2-40B4-BE49-F238E27FC236}">
                <a16:creationId xmlns:a16="http://schemas.microsoft.com/office/drawing/2014/main" id="{ABEEC7FB-7018-45C0-A9DE-B17F66C26EF9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AC4E2792-DBFA-4388-9168-579E6982C0A8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Oval 47">
            <a:extLst>
              <a:ext uri="{FF2B5EF4-FFF2-40B4-BE49-F238E27FC236}">
                <a16:creationId xmlns:a16="http://schemas.microsoft.com/office/drawing/2014/main" id="{7F20BC88-5EE1-42C2-9B87-85D54881E168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57FA2A6-A6CD-46BD-A92B-8D621E3D06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62" y="1420459"/>
            <a:ext cx="2323431" cy="36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BB4B3B-A38A-4388-931C-DCEBE2F4C7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8956"/>
            <a:ext cx="344735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7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911791" y="-3290347"/>
            <a:ext cx="8321876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01923" y="206640"/>
            <a:ext cx="62242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목차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-16778" y="1"/>
            <a:ext cx="3165788" cy="6858000"/>
          </a:xfrm>
          <a:prstGeom prst="rect">
            <a:avLst/>
          </a:prstGeom>
        </p:spPr>
      </p:pic>
      <p:grpSp>
        <p:nvGrpSpPr>
          <p:cNvPr id="111" name="Group 2">
            <a:extLst>
              <a:ext uri="{FF2B5EF4-FFF2-40B4-BE49-F238E27FC236}">
                <a16:creationId xmlns:a16="http://schemas.microsoft.com/office/drawing/2014/main" id="{EA861B87-567C-413E-94EB-1854A03B6C87}"/>
              </a:ext>
            </a:extLst>
          </p:cNvPr>
          <p:cNvGrpSpPr/>
          <p:nvPr/>
        </p:nvGrpSpPr>
        <p:grpSpPr>
          <a:xfrm>
            <a:off x="2801923" y="1773170"/>
            <a:ext cx="5759889" cy="646331"/>
            <a:chOff x="4752636" y="1415178"/>
            <a:chExt cx="5759889" cy="6463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6538070-F73E-4690-92BC-126EE9ACC46E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메인 페이지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474791B-506C-48F6-9D8B-66B44285DDC2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01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14" name="Group 2">
            <a:extLst>
              <a:ext uri="{FF2B5EF4-FFF2-40B4-BE49-F238E27FC236}">
                <a16:creationId xmlns:a16="http://schemas.microsoft.com/office/drawing/2014/main" id="{11F3C9A7-6756-4E6C-95EE-D9ECF316A99F}"/>
              </a:ext>
            </a:extLst>
          </p:cNvPr>
          <p:cNvGrpSpPr/>
          <p:nvPr/>
        </p:nvGrpSpPr>
        <p:grpSpPr>
          <a:xfrm>
            <a:off x="2801923" y="2596455"/>
            <a:ext cx="5759889" cy="646331"/>
            <a:chOff x="4752636" y="1415178"/>
            <a:chExt cx="5759889" cy="646331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CEB6760-A17B-4A4C-8C98-56F38858D3BB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마이 페이지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14C2B40-3780-48B4-81BA-6A4DC12B761D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02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17" name="Group 2">
            <a:extLst>
              <a:ext uri="{FF2B5EF4-FFF2-40B4-BE49-F238E27FC236}">
                <a16:creationId xmlns:a16="http://schemas.microsoft.com/office/drawing/2014/main" id="{361390B6-F9E7-4181-8A48-802353504CFF}"/>
              </a:ext>
            </a:extLst>
          </p:cNvPr>
          <p:cNvGrpSpPr/>
          <p:nvPr/>
        </p:nvGrpSpPr>
        <p:grpSpPr>
          <a:xfrm>
            <a:off x="2801923" y="3428129"/>
            <a:ext cx="5759889" cy="646331"/>
            <a:chOff x="4752636" y="1415178"/>
            <a:chExt cx="5759889" cy="64633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0575CED-6CB5-44ED-A5A1-CF1E556867A4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팀 페이지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E18A7BE-7998-4D9D-8917-F9FEA8705302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03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20" name="Group 2">
            <a:extLst>
              <a:ext uri="{FF2B5EF4-FFF2-40B4-BE49-F238E27FC236}">
                <a16:creationId xmlns:a16="http://schemas.microsoft.com/office/drawing/2014/main" id="{084D4C74-EF02-4A11-8C7B-AA72280C708B}"/>
              </a:ext>
            </a:extLst>
          </p:cNvPr>
          <p:cNvGrpSpPr/>
          <p:nvPr/>
        </p:nvGrpSpPr>
        <p:grpSpPr>
          <a:xfrm>
            <a:off x="2801923" y="4263126"/>
            <a:ext cx="5759889" cy="646331"/>
            <a:chOff x="4752636" y="1415178"/>
            <a:chExt cx="5759889" cy="6463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6E83D45-B952-44CC-B6A5-1E4503ABD758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게시글 페이지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6DC4ABA-B537-4AE5-B158-A776FD798CD7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04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23" name="Group 2">
            <a:extLst>
              <a:ext uri="{FF2B5EF4-FFF2-40B4-BE49-F238E27FC236}">
                <a16:creationId xmlns:a16="http://schemas.microsoft.com/office/drawing/2014/main" id="{6490184D-3242-45ED-8F43-6E762C43F08D}"/>
              </a:ext>
            </a:extLst>
          </p:cNvPr>
          <p:cNvGrpSpPr/>
          <p:nvPr/>
        </p:nvGrpSpPr>
        <p:grpSpPr>
          <a:xfrm>
            <a:off x="2801923" y="5094800"/>
            <a:ext cx="5759889" cy="646331"/>
            <a:chOff x="4752636" y="1415178"/>
            <a:chExt cx="5759889" cy="646331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EAA718E-0D46-48D0-A304-E08DAE68EDA8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관리자 페이지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84E5648-E092-47E1-B448-B21E7B097EDE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05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102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4.2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작성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8237514-3AA3-424D-8883-542794C7A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4761"/>
            <a:ext cx="5760000" cy="30513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C6ED04E-E9CC-4FE4-9262-D91F97D7EC2E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015A1F-4201-461A-9EDA-3B479CDA6FDD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글 작성을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65D299-AF8D-4C4A-9E24-941907D1DF6C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B701A0-8E0C-49E8-ADAF-6D2119D7529F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글 제목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글 내용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2AA8B7-1C93-4DCA-9904-1BF7C95DE6D0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A61EF5-189F-46D4-98F6-2072466261AB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작성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작성할 글 제목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내용을 입력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729FBA-A9EE-4122-BFAC-116A9C00918B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ACED21-7C0E-4FE4-8C07-9DC8365FEB3C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작성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입력된 글 정보로 글 작성 후 해당 카테고리 게시판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4F98B6C2-7FE0-41A0-B69E-6A450C5EA5FB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Donut 39">
            <a:extLst>
              <a:ext uri="{FF2B5EF4-FFF2-40B4-BE49-F238E27FC236}">
                <a16:creationId xmlns:a16="http://schemas.microsoft.com/office/drawing/2014/main" id="{DAA98412-AE39-4C93-A365-A2475BC6E6A0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D5EAC9E6-430C-4175-AE3A-2EA5149D4FE7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0" name="Oval 47">
            <a:extLst>
              <a:ext uri="{FF2B5EF4-FFF2-40B4-BE49-F238E27FC236}">
                <a16:creationId xmlns:a16="http://schemas.microsoft.com/office/drawing/2014/main" id="{907B88AB-815C-4CDD-ACA9-E6C191F2E3E0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46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4.3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수정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552FB227-14B6-4986-985A-A1101063A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7409"/>
            <a:ext cx="5760000" cy="30461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4DA1E2-8A5E-4242-BEF4-B609A82062DB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66C8D7-BA09-47E2-8F37-96AFDBCCD87C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글 수정을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C3EF8C-9D85-4370-B6E4-379F882C629E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B63377-15B5-4BC5-B5D4-2B06B00329F5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글 제목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글 내용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2DC048-2F23-467C-AAC5-3E41DE39F194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B9DA66-6944-418A-A20F-E42D75E17227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수정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작성 할 때 입력한 글 정보를 수정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D93032-EF2F-470A-A229-736226415439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B71588-A861-4746-8F49-9BEF0991DF5E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게시글 수정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입력된 글 정보로 수정 후 해당 카테고리 게시판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D8CE0828-6429-4C69-A274-45801590875D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8" name="Donut 39">
            <a:extLst>
              <a:ext uri="{FF2B5EF4-FFF2-40B4-BE49-F238E27FC236}">
                <a16:creationId xmlns:a16="http://schemas.microsoft.com/office/drawing/2014/main" id="{5AD36E70-C260-4910-BC0E-38F9FBE85918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4C19366E-C763-4DD5-9176-91F3E8E1CAFE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0" name="Oval 47">
            <a:extLst>
              <a:ext uri="{FF2B5EF4-FFF2-40B4-BE49-F238E27FC236}">
                <a16:creationId xmlns:a16="http://schemas.microsoft.com/office/drawing/2014/main" id="{FD34FF39-5ABC-479E-B75D-F96F7FDC9DFD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799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4.4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삭제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7AC3D20-5590-4332-8A50-37953083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6918"/>
            <a:ext cx="5760000" cy="2667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8C6E4B-4740-4200-9D77-02D8179AEC84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E6A39-FC3C-4CCC-80A7-802FF37C427E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글 삭제를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F8775-FF92-4A04-85EF-42D144A59297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52A117-D875-4FE1-AB02-C0B0A9EA5747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5D8908-B2C3-49DD-99A5-AA0863F90380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072E3B-E591-4D00-BD5E-880692FCB38D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삭제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작성 할 때 입력한 글 정보를 삭제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822AC-DC5D-431F-AEBB-55350F7DD416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38153E-4289-487E-B73C-3AC03375D19D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삭제 후 해당 카테고리 게시판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3E1C10F-4C19-463C-A714-758C809CAE95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2E2EDBFB-86E3-4550-9C79-EDB3CA6337DC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3B693575-5AB0-4046-9D80-B9D8E26D8CF4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0AEA13F5-81FB-4234-8507-C1FBA2820398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389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4.5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작성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7565CE6F-8DE7-4324-9758-532F3AE5A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0675"/>
            <a:ext cx="5760000" cy="27814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40607B-187D-4F4E-9B40-38B93EE63A31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CD3E5-EF60-47A5-AEEC-B9D732E8EA8A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팀장이 작성한 글에 대한 신청서를 작성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55EF2-D2B2-4784-9951-30D8E77307C8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22BB4-46C2-40DA-9595-572E0BA76430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신청서 내용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87E397-3F22-40B4-ACB7-DE4965503930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9C6708-6B74-42FA-BE8A-17D522762E23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작성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작성할 신청서 내용을 입력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7BCDFC-8F77-422D-A885-71E5E1374754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AF9B6-BCB4-480A-B9E3-091CB12A52CA}"/>
              </a:ext>
            </a:extLst>
          </p:cNvPr>
          <p:cNvSpPr txBox="1"/>
          <p:nvPr/>
        </p:nvSpPr>
        <p:spPr>
          <a:xfrm>
            <a:off x="1723011" y="4118353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신청하기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입력된 신청서 정보로 신청서 작성 후 해당 카테고리 게시판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A95E9CAD-A831-4FB7-9F49-D677C186C4ED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FA9E4AB2-96FF-4E16-9FB1-383A588BB6CD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53326385-BC18-4336-B34A-EF212C7BC681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91C20FCC-891F-4DA0-B2FC-95E97C9ED9A2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791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4.6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댓글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8C6E4B-4740-4200-9D77-02D8179AEC84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E6A39-FC3C-4CCC-80A7-802FF37C427E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해당 글에 댓글 작성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삭제를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F8775-FF92-4A04-85EF-42D144A59297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52A117-D875-4FE1-AB02-C0B0A9EA5747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5D8908-B2C3-49DD-99A5-AA0863F90380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072E3B-E591-4D00-BD5E-880692FCB38D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댓글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작성할 댓글 내용 입력 및 삭제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822AC-DC5D-431F-AEBB-55350F7DD416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38153E-4289-487E-B73C-3AC03375D19D}"/>
              </a:ext>
            </a:extLst>
          </p:cNvPr>
          <p:cNvSpPr txBox="1"/>
          <p:nvPr/>
        </p:nvSpPr>
        <p:spPr>
          <a:xfrm>
            <a:off x="1723011" y="4118353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메시지 남기기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댓글 입력 후 해당 게시판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댓글의 정보를 삭제한다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3E1C10F-4C19-463C-A714-758C809CAE95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2E2EDBFB-86E3-4550-9C79-EDB3CA6337DC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3B693575-5AB0-4046-9D80-B9D8E26D8CF4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0AEA13F5-81FB-4234-8507-C1FBA2820398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EC6B435-C936-467A-8D39-D8204A714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23" y="1020763"/>
            <a:ext cx="5760000" cy="46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25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관리자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0" i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Admin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(Prototype)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794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5.1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관리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8C6E4B-4740-4200-9D77-02D8179AEC84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E6A39-FC3C-4CCC-80A7-802FF37C427E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회원 관리를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F8775-FF92-4A04-85EF-42D144A59297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52A117-D875-4FE1-AB02-C0B0A9EA5747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5D8908-B2C3-49DD-99A5-AA0863F90380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072E3B-E591-4D00-BD5E-880692FCB38D}"/>
              </a:ext>
            </a:extLst>
          </p:cNvPr>
          <p:cNvSpPr txBox="1"/>
          <p:nvPr/>
        </p:nvSpPr>
        <p:spPr>
          <a:xfrm>
            <a:off x="1723011" y="308582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관리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광고성 글 작성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비매너 회원 이용제한 및 삭제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추방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822AC-DC5D-431F-AEBB-55350F7DD416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38153E-4289-487E-B73C-3AC03375D19D}"/>
              </a:ext>
            </a:extLst>
          </p:cNvPr>
          <p:cNvSpPr txBox="1"/>
          <p:nvPr/>
        </p:nvSpPr>
        <p:spPr>
          <a:xfrm>
            <a:off x="1723011" y="4118353"/>
            <a:ext cx="360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계정잠금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회원 잠금상태를 변경하고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로그인을 할 수 없게계정이 잠금 되었다는 창이 나타난다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계정탈퇴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회원 정보를 삭제하고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추방되었다는 창이 나타난다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3E1C10F-4C19-463C-A714-758C809CAE95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2E2EDBFB-86E3-4550-9C79-EDB3CA6337DC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3B693575-5AB0-4046-9D80-B9D8E26D8CF4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0AEA13F5-81FB-4234-8507-C1FBA2820398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395E42-F69C-4F83-802A-4800A33D8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22" y="1171062"/>
            <a:ext cx="5760000" cy="45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8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5.2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관리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8C6E4B-4740-4200-9D77-02D8179AEC84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EE6A39-FC3C-4CCC-80A7-802FF37C427E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관리를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3F8775-FF92-4A04-85EF-42D144A59297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52A117-D875-4FE1-AB02-C0B0A9EA5747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5D8908-B2C3-49DD-99A5-AA0863F90380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072E3B-E591-4D00-BD5E-880692FCB38D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관리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광고성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비매너 팀 삭제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822AC-DC5D-431F-AEBB-55350F7DD416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38153E-4289-487E-B73C-3AC03375D19D}"/>
              </a:ext>
            </a:extLst>
          </p:cNvPr>
          <p:cNvSpPr txBox="1"/>
          <p:nvPr/>
        </p:nvSpPr>
        <p:spPr>
          <a:xfrm>
            <a:off x="1723011" y="4118353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삭제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팀 정보를 삭제하고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해체 되었다는 창이 나타난다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63E1C10F-4C19-463C-A714-758C809CAE95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2E2EDBFB-86E3-4550-9C79-EDB3CA6337DC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3B693575-5AB0-4046-9D80-B9D8E26D8CF4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8" name="Oval 47">
            <a:extLst>
              <a:ext uri="{FF2B5EF4-FFF2-40B4-BE49-F238E27FC236}">
                <a16:creationId xmlns:a16="http://schemas.microsoft.com/office/drawing/2014/main" id="{0AEA13F5-81FB-4234-8507-C1FBA2820398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6AE45BF-D37D-47B4-B48C-9FE7FBDD8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5058"/>
            <a:ext cx="5760000" cy="27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06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F073FBF3-DA1A-4EC2-9CC1-F25F4024EF76}"/>
              </a:ext>
            </a:extLst>
          </p:cNvPr>
          <p:cNvSpPr txBox="1"/>
          <p:nvPr/>
        </p:nvSpPr>
        <p:spPr>
          <a:xfrm>
            <a:off x="3498359" y="2710506"/>
            <a:ext cx="527148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감사합니다</a:t>
            </a:r>
            <a:endParaRPr lang="ko-KR" altLang="en-US" sz="6600" b="1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DE0B98-892C-4151-9B16-4066F81390F4}"/>
              </a:ext>
            </a:extLst>
          </p:cNvPr>
          <p:cNvSpPr txBox="1"/>
          <p:nvPr/>
        </p:nvSpPr>
        <p:spPr>
          <a:xfrm>
            <a:off x="3498285" y="3528885"/>
            <a:ext cx="52714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Thank you</a:t>
            </a:r>
            <a:endParaRPr lang="ko-KR" altLang="en-US" sz="4000" b="1">
              <a:solidFill>
                <a:schemeClr val="bg1"/>
              </a:solidFill>
              <a:latin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4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메인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0" i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Main Page (Wireframe)</a:t>
            </a:r>
            <a:endParaRPr lang="ko-KR" altLang="en-US" sz="1867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66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1.1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홈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EB87C445-A635-4780-84C2-15E371F8F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2930"/>
            <a:ext cx="5760000" cy="28250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DF2BAFB-7100-4DB9-8CCD-0CF5AF69518C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C05D6A-7DCE-45AF-A57A-194DE32F26CA}"/>
              </a:ext>
            </a:extLst>
          </p:cNvPr>
          <p:cNvSpPr txBox="1"/>
          <p:nvPr/>
        </p:nvSpPr>
        <p:spPr>
          <a:xfrm>
            <a:off x="1723011" y="102076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회원가입을 할 수 있고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카테고리별 게시판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 및 팀페이지에 접근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F8F53E-DE7F-454A-9CCE-C66D52B79DEF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66C0F2-8D77-4E90-9236-9554471F81BF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530682-6B65-4E5D-BE5F-E166DE55FD3A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CE11E5-EAD0-40DF-8552-CF05E1D75826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C288067-5451-4C07-969E-4B4E9D115BE2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78B16D-2918-4EFC-A412-ED7650A04410}"/>
              </a:ext>
            </a:extLst>
          </p:cNvPr>
          <p:cNvSpPr txBox="1"/>
          <p:nvPr/>
        </p:nvSpPr>
        <p:spPr>
          <a:xfrm>
            <a:off x="1723011" y="4118353"/>
            <a:ext cx="360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로그인할 아이디와 비밀번호를 입력하기 위한 창이 나타난다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시 필요한 회원 정보를 입력하기 위한 창이 나타난다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카테고리별 게시판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로그인이 필요하며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마이페이지 및 팀페이지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로그인이 필요하며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해당 페이지로 이동한다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61" name="Rectangle 9">
            <a:extLst>
              <a:ext uri="{FF2B5EF4-FFF2-40B4-BE49-F238E27FC236}">
                <a16:creationId xmlns:a16="http://schemas.microsoft.com/office/drawing/2014/main" id="{C66C6D73-F151-4C8B-AE6A-1C91277D0EBB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2" name="Donut 39">
            <a:extLst>
              <a:ext uri="{FF2B5EF4-FFF2-40B4-BE49-F238E27FC236}">
                <a16:creationId xmlns:a16="http://schemas.microsoft.com/office/drawing/2014/main" id="{E5B71C11-05AF-4BB9-907C-38A8BEAEE14E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3" name="Rectangle 7">
            <a:extLst>
              <a:ext uri="{FF2B5EF4-FFF2-40B4-BE49-F238E27FC236}">
                <a16:creationId xmlns:a16="http://schemas.microsoft.com/office/drawing/2014/main" id="{5019AA20-AE6A-4321-9905-ADDDF9281DF8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4" name="Oval 47">
            <a:extLst>
              <a:ext uri="{FF2B5EF4-FFF2-40B4-BE49-F238E27FC236}">
                <a16:creationId xmlns:a16="http://schemas.microsoft.com/office/drawing/2014/main" id="{BD926C5D-DC50-482B-A45A-61355B23CE17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00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1.2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5E0B39B-27FE-4AE5-BB44-7D211149E77C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2F989-C409-4F9A-B70F-F48F4F6C1749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회원가입을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34F85A-6DC1-4B4B-BFFA-04FC839C043B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87648A-39C8-40E9-A93F-0C04AEBB6575}"/>
              </a:ext>
            </a:extLst>
          </p:cNvPr>
          <p:cNvSpPr txBox="1"/>
          <p:nvPr/>
        </p:nvSpPr>
        <p:spPr>
          <a:xfrm>
            <a:off x="1723011" y="2053293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아이디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비밀번호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비밀번호 확인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이름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닉네임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이메일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나이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성별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전화번호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거주지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포지션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자기소개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DC480-25B8-4275-A73B-D521E4848821}"/>
              </a:ext>
            </a:extLst>
          </p:cNvPr>
          <p:cNvSpPr txBox="1"/>
          <p:nvPr/>
        </p:nvSpPr>
        <p:spPr>
          <a:xfrm>
            <a:off x="0" y="3562986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179906-0BB9-4EB3-B008-9DC1B3404EB3}"/>
              </a:ext>
            </a:extLst>
          </p:cNvPr>
          <p:cNvSpPr txBox="1"/>
          <p:nvPr/>
        </p:nvSpPr>
        <p:spPr>
          <a:xfrm>
            <a:off x="1723011" y="3465879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가입할 아이디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및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정보를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8D4901-1E0C-4A6A-8E3A-7A5F9FFA1A22}"/>
              </a:ext>
            </a:extLst>
          </p:cNvPr>
          <p:cNvSpPr txBox="1"/>
          <p:nvPr/>
        </p:nvSpPr>
        <p:spPr>
          <a:xfrm>
            <a:off x="0" y="4592677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2F86E7-8892-4D48-91F9-26CF18CC435D}"/>
              </a:ext>
            </a:extLst>
          </p:cNvPr>
          <p:cNvSpPr txBox="1"/>
          <p:nvPr/>
        </p:nvSpPr>
        <p:spPr>
          <a:xfrm>
            <a:off x="1723011" y="4498409"/>
            <a:ext cx="3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입력된 회원 정보로 가입한다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비밀번호 찾기에 필요한 아이디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입력하기 위한 창이 나타난다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5C94BFC7-88A4-4761-A5FC-A3B1BBEE6B2C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Donut 39">
            <a:extLst>
              <a:ext uri="{FF2B5EF4-FFF2-40B4-BE49-F238E27FC236}">
                <a16:creationId xmlns:a16="http://schemas.microsoft.com/office/drawing/2014/main" id="{8F323761-3740-4D99-A2C0-159E11820C85}"/>
              </a:ext>
            </a:extLst>
          </p:cNvPr>
          <p:cNvSpPr/>
          <p:nvPr/>
        </p:nvSpPr>
        <p:spPr>
          <a:xfrm>
            <a:off x="1355922" y="4632814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0FA56215-8FDE-4FCB-BEC5-34642758EA10}"/>
              </a:ext>
            </a:extLst>
          </p:cNvPr>
          <p:cNvSpPr>
            <a:spLocks/>
          </p:cNvSpPr>
          <p:nvPr/>
        </p:nvSpPr>
        <p:spPr>
          <a:xfrm rot="18900000">
            <a:off x="1415539" y="3605345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279EC7DA-4077-493A-A4BD-769DC593BEF7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C2A5E6A-A69A-464F-A9C9-039C37BD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95" y="939929"/>
            <a:ext cx="176265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1.3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2989D8-A18D-42B8-A9C9-38566B7F3C38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134C7-9B31-40F3-AD0E-935E9421EFCB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로그인을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4FFD2-2990-4009-998D-CDFA29E44628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DCFF73-9F88-4A90-970E-CABDF46B883D}"/>
              </a:ext>
            </a:extLst>
          </p:cNvPr>
          <p:cNvSpPr txBox="1"/>
          <p:nvPr/>
        </p:nvSpPr>
        <p:spPr>
          <a:xfrm>
            <a:off x="1723011" y="205329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가입된 아이디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비밀번호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가입된 아이디의 비밀번호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AF81D-84B3-4FD2-9361-9C07A2F400E3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6B7900-6F01-467E-AF60-33301713CCC3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가입된 아이디와 비밀번호를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1F9BB0-1D14-4534-832C-63B9D6B425DF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BB8487-7B49-4C7D-A63D-D91AFA67CEA2}"/>
              </a:ext>
            </a:extLst>
          </p:cNvPr>
          <p:cNvSpPr txBox="1"/>
          <p:nvPr/>
        </p:nvSpPr>
        <p:spPr>
          <a:xfrm>
            <a:off x="1723011" y="4118353"/>
            <a:ext cx="360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입력한 아이디와 비밀번호가 가입된 정보와 일치하면 로그인한다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비밀번호 찾기에 필요한 아이디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입력하기 위한 창이 나타난다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시 필요한 회원 정보를 입력하기 위한 창이 나타난다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668DC37E-DA2D-4689-836E-5FA658A1846C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Donut 39">
            <a:extLst>
              <a:ext uri="{FF2B5EF4-FFF2-40B4-BE49-F238E27FC236}">
                <a16:creationId xmlns:a16="http://schemas.microsoft.com/office/drawing/2014/main" id="{05625F7C-ADF8-4CA5-BC8D-21E8E49643D9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273BA9FD-9C55-4080-9A6D-242BD8C552EA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C4A39862-EA58-4356-B3C9-1D4ECEB609D5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6CEBB92-6019-44AA-BED7-B22BC6DBB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35" y="1173684"/>
            <a:ext cx="352871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1.4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5D3966-5E74-4A73-B717-03867E196D1E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F48C2-0D23-4535-823B-5C85AFB82BAC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비밀번호를 찾을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D8723-1F5E-4D90-BA55-AA11C27C93A6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8DF70-26FB-4C8B-B047-6BFCBA0E894B}"/>
              </a:ext>
            </a:extLst>
          </p:cNvPr>
          <p:cNvSpPr txBox="1"/>
          <p:nvPr/>
        </p:nvSpPr>
        <p:spPr>
          <a:xfrm>
            <a:off x="1723011" y="205329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가입된 아이디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이메일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가입된 아이디의 이메일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F464A-913D-464F-9E0B-C6C3BC4534E3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DD47D-5488-46F1-B518-E1CDA24D2CD8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가입된 아이디와 이메일을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C62B71-3E90-4DCE-ACEB-BDC69395208C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6BF92-2EDC-4588-BD22-316E39E0CB13}"/>
              </a:ext>
            </a:extLst>
          </p:cNvPr>
          <p:cNvSpPr txBox="1"/>
          <p:nvPr/>
        </p:nvSpPr>
        <p:spPr>
          <a:xfrm>
            <a:off x="1723011" y="4118353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찾기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입력한 이메일로 인증번호가 발송되고 비밀번호 변경을 위한 창이 나타난다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71D4F9B2-5613-4DFA-A78B-18C33974129B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Donut 39">
            <a:extLst>
              <a:ext uri="{FF2B5EF4-FFF2-40B4-BE49-F238E27FC236}">
                <a16:creationId xmlns:a16="http://schemas.microsoft.com/office/drawing/2014/main" id="{BAD1F161-D372-4741-BE8A-9A580A106DE1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15FA7EDD-0ECB-47F0-8DF9-9E263A0A0821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0A4A0D44-0707-481D-B299-78A17EF5FF98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5C98B69-EB77-4794-BFE8-13375E043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170475"/>
            <a:ext cx="352054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4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1.5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인증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5D3966-5E74-4A73-B717-03867E196D1E}"/>
              </a:ext>
            </a:extLst>
          </p:cNvPr>
          <p:cNvSpPr txBox="1"/>
          <p:nvPr/>
        </p:nvSpPr>
        <p:spPr>
          <a:xfrm>
            <a:off x="0" y="1115032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개요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F48C2-0D23-4535-823B-5C85AFB82BAC}"/>
              </a:ext>
            </a:extLst>
          </p:cNvPr>
          <p:cNvSpPr txBox="1"/>
          <p:nvPr/>
        </p:nvSpPr>
        <p:spPr>
          <a:xfrm>
            <a:off x="1723011" y="102076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인증번호를 확인 할 수 있다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5D8723-1F5E-4D90-BA55-AA11C27C93A6}"/>
              </a:ext>
            </a:extLst>
          </p:cNvPr>
          <p:cNvSpPr txBox="1"/>
          <p:nvPr/>
        </p:nvSpPr>
        <p:spPr>
          <a:xfrm>
            <a:off x="805" y="214898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입력 필드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8DF70-26FB-4C8B-B047-6BFCBA0E894B}"/>
              </a:ext>
            </a:extLst>
          </p:cNvPr>
          <p:cNvSpPr txBox="1"/>
          <p:nvPr/>
        </p:nvSpPr>
        <p:spPr>
          <a:xfrm>
            <a:off x="1723011" y="205329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F464A-913D-464F-9E0B-C6C3BC4534E3}"/>
              </a:ext>
            </a:extLst>
          </p:cNvPr>
          <p:cNvSpPr txBox="1"/>
          <p:nvPr/>
        </p:nvSpPr>
        <p:spPr>
          <a:xfrm>
            <a:off x="0" y="3182930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조건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BDD47D-5488-46F1-B518-E1CDA24D2CD8}"/>
              </a:ext>
            </a:extLst>
          </p:cNvPr>
          <p:cNvSpPr txBox="1"/>
          <p:nvPr/>
        </p:nvSpPr>
        <p:spPr>
          <a:xfrm>
            <a:off x="1723011" y="308582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C62B71-3E90-4DCE-ACEB-BDC69395208C}"/>
              </a:ext>
            </a:extLst>
          </p:cNvPr>
          <p:cNvSpPr txBox="1"/>
          <p:nvPr/>
        </p:nvSpPr>
        <p:spPr>
          <a:xfrm>
            <a:off x="0" y="4212621"/>
            <a:ext cx="122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버튼 이벤트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56BF92-2EDC-4588-BD22-316E39E0CB13}"/>
              </a:ext>
            </a:extLst>
          </p:cNvPr>
          <p:cNvSpPr txBox="1"/>
          <p:nvPr/>
        </p:nvSpPr>
        <p:spPr>
          <a:xfrm>
            <a:off x="1723011" y="4118353"/>
            <a:ext cx="360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X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71D4F9B2-5613-4DFA-A78B-18C33974129B}"/>
              </a:ext>
            </a:extLst>
          </p:cNvPr>
          <p:cNvSpPr>
            <a:spLocks/>
          </p:cNvSpPr>
          <p:nvPr/>
        </p:nvSpPr>
        <p:spPr>
          <a:xfrm>
            <a:off x="1356252" y="1150614"/>
            <a:ext cx="201158" cy="20098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Donut 39">
            <a:extLst>
              <a:ext uri="{FF2B5EF4-FFF2-40B4-BE49-F238E27FC236}">
                <a16:creationId xmlns:a16="http://schemas.microsoft.com/office/drawing/2014/main" id="{BAD1F161-D372-4741-BE8A-9A580A106DE1}"/>
              </a:ext>
            </a:extLst>
          </p:cNvPr>
          <p:cNvSpPr/>
          <p:nvPr/>
        </p:nvSpPr>
        <p:spPr>
          <a:xfrm>
            <a:off x="1355922" y="4252758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15FA7EDD-0ECB-47F0-8DF9-9E263A0A0821}"/>
              </a:ext>
            </a:extLst>
          </p:cNvPr>
          <p:cNvSpPr>
            <a:spLocks/>
          </p:cNvSpPr>
          <p:nvPr/>
        </p:nvSpPr>
        <p:spPr>
          <a:xfrm rot="18900000">
            <a:off x="1415539" y="3225289"/>
            <a:ext cx="100800" cy="21037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7" name="Oval 47">
            <a:extLst>
              <a:ext uri="{FF2B5EF4-FFF2-40B4-BE49-F238E27FC236}">
                <a16:creationId xmlns:a16="http://schemas.microsoft.com/office/drawing/2014/main" id="{0A4A0D44-0707-481D-B299-78A17EF5FF98}"/>
              </a:ext>
            </a:extLst>
          </p:cNvPr>
          <p:cNvSpPr>
            <a:spLocks/>
          </p:cNvSpPr>
          <p:nvPr/>
        </p:nvSpPr>
        <p:spPr>
          <a:xfrm>
            <a:off x="1355810" y="2186680"/>
            <a:ext cx="201600" cy="2016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accent1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5B06918-E5F0-4B62-8BCF-0827F44AF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0336"/>
            <a:ext cx="5760000" cy="1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006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occer-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9038</TotalTime>
  <Words>1637</Words>
  <Application>Microsoft Office PowerPoint</Application>
  <PresentationFormat>와이드스크린</PresentationFormat>
  <Paragraphs>339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여기어때 잘난체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박 재현</cp:lastModifiedBy>
  <cp:revision>485</cp:revision>
  <dcterms:created xsi:type="dcterms:W3CDTF">2018-04-24T17:14:44Z</dcterms:created>
  <dcterms:modified xsi:type="dcterms:W3CDTF">2020-12-17T06:29:37Z</dcterms:modified>
</cp:coreProperties>
</file>